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0" r:id="rId2"/>
    <p:sldId id="256" r:id="rId3"/>
    <p:sldId id="287" r:id="rId4"/>
    <p:sldId id="298" r:id="rId5"/>
    <p:sldId id="299" r:id="rId6"/>
    <p:sldId id="259" r:id="rId7"/>
    <p:sldId id="258" r:id="rId8"/>
    <p:sldId id="260" r:id="rId9"/>
    <p:sldId id="261" r:id="rId10"/>
    <p:sldId id="262" r:id="rId11"/>
    <p:sldId id="292" r:id="rId12"/>
    <p:sldId id="288" r:id="rId13"/>
    <p:sldId id="289" r:id="rId14"/>
    <p:sldId id="290" r:id="rId15"/>
    <p:sldId id="291" r:id="rId16"/>
    <p:sldId id="295" r:id="rId17"/>
    <p:sldId id="267" r:id="rId18"/>
    <p:sldId id="268" r:id="rId19"/>
    <p:sldId id="270" r:id="rId20"/>
    <p:sldId id="269" r:id="rId21"/>
    <p:sldId id="293" r:id="rId22"/>
    <p:sldId id="285" r:id="rId23"/>
    <p:sldId id="296" r:id="rId24"/>
    <p:sldId id="294" r:id="rId25"/>
    <p:sldId id="275" r:id="rId26"/>
    <p:sldId id="277" r:id="rId27"/>
    <p:sldId id="274" r:id="rId28"/>
    <p:sldId id="283" r:id="rId29"/>
    <p:sldId id="273" r:id="rId30"/>
    <p:sldId id="286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10DC4D-6921-4B96-8CC7-95489E7F649F}">
          <p14:sldIdLst>
            <p14:sldId id="280"/>
            <p14:sldId id="256"/>
            <p14:sldId id="287"/>
            <p14:sldId id="298"/>
            <p14:sldId id="299"/>
          </p14:sldIdLst>
        </p14:section>
        <p14:section name="System Design" id="{A1047B49-8469-4D6F-A1A4-24D4A02C98DE}">
          <p14:sldIdLst>
            <p14:sldId id="259"/>
            <p14:sldId id="258"/>
            <p14:sldId id="260"/>
            <p14:sldId id="261"/>
            <p14:sldId id="262"/>
            <p14:sldId id="292"/>
            <p14:sldId id="288"/>
            <p14:sldId id="289"/>
            <p14:sldId id="290"/>
            <p14:sldId id="291"/>
            <p14:sldId id="295"/>
          </p14:sldIdLst>
        </p14:section>
        <p14:section name="Architecture Analysis" id="{0D95413C-FE42-46A1-951C-B8CD58B681B2}">
          <p14:sldIdLst>
            <p14:sldId id="267"/>
            <p14:sldId id="268"/>
            <p14:sldId id="270"/>
            <p14:sldId id="269"/>
          </p14:sldIdLst>
        </p14:section>
        <p14:section name="Security" id="{1D7F71F7-B003-410E-92A5-F0A6767E0CC0}">
          <p14:sldIdLst>
            <p14:sldId id="293"/>
            <p14:sldId id="285"/>
            <p14:sldId id="296"/>
            <p14:sldId id="294"/>
          </p14:sldIdLst>
        </p14:section>
        <p14:section name="Analytics" id="{00C8B96D-C951-4B5F-84BE-DC6D86EED37D}">
          <p14:sldIdLst>
            <p14:sldId id="275"/>
            <p14:sldId id="277"/>
          </p14:sldIdLst>
        </p14:section>
        <p14:section name="Data Store" id="{3ECD180C-A419-436E-B8E6-595B96C001A6}">
          <p14:sldIdLst>
            <p14:sldId id="274"/>
            <p14:sldId id="283"/>
            <p14:sldId id="273"/>
          </p14:sldIdLst>
        </p14:section>
        <p14:section name="Deployment &amp; Roadmap" id="{6F0BD874-4A19-4173-AF35-D8BCDC91F60E}">
          <p14:sldIdLst>
            <p14:sldId id="286"/>
          </p14:sldIdLst>
        </p14:section>
        <p14:section name="Conclusion" id="{56A6D84D-90E7-4BBC-9EC9-1AE2CBDEA3E1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C7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68973-24EF-4CE6-A367-43F20A8D111D}" v="186" dt="2021-11-19T21:34:47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4" autoAdjust="0"/>
    <p:restoredTop sz="92038" autoAdjust="0"/>
  </p:normalViewPr>
  <p:slideViewPr>
    <p:cSldViewPr snapToGrid="0">
      <p:cViewPr varScale="1">
        <p:scale>
          <a:sx n="105" d="100"/>
          <a:sy n="105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8368973-24EF-4CE6-A367-43F20A8D111D}"/>
    <pc:docChg chg="undo redo custSel addSld delSld modSld sldOrd modMainMaster addSection delSection modSection">
      <pc:chgData name="Jacqui Read" userId="a9be0418-04e4-4f4b-a54d-7f08eabe7632" providerId="ADAL" clId="{58368973-24EF-4CE6-A367-43F20A8D111D}" dt="2021-11-19T21:36:50.321" v="2646" actId="1076"/>
      <pc:docMkLst>
        <pc:docMk/>
      </pc:docMkLst>
      <pc:sldChg chg="addSp delSp modSp mod modTransition modClrScheme modAnim chgLayout">
        <pc:chgData name="Jacqui Read" userId="a9be0418-04e4-4f4b-a54d-7f08eabe7632" providerId="ADAL" clId="{58368973-24EF-4CE6-A367-43F20A8D111D}" dt="2021-11-19T14:56:28.451" v="1996"/>
        <pc:sldMkLst>
          <pc:docMk/>
          <pc:sldMk cId="1221339712" sldId="256"/>
        </pc:sldMkLst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2" creationId="{23D07535-6A3D-4033-A629-71F3C077D5C6}"/>
          </ac:spMkLst>
        </pc:spChg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3" creationId="{C942D575-0393-46D0-860C-1B1C27E7A767}"/>
          </ac:spMkLst>
        </pc:spChg>
        <pc:picChg chg="add mod">
          <ac:chgData name="Jacqui Read" userId="a9be0418-04e4-4f4b-a54d-7f08eabe7632" providerId="ADAL" clId="{58368973-24EF-4CE6-A367-43F20A8D111D}" dt="2021-11-19T14:48:12.769" v="1926" actId="1076"/>
          <ac:picMkLst>
            <pc:docMk/>
            <pc:sldMk cId="1221339712" sldId="256"/>
            <ac:picMk id="3" creationId="{77A1610E-4E41-4386-A463-CB75790A187A}"/>
          </ac:picMkLst>
        </pc:picChg>
        <pc:picChg chg="add del mod">
          <ac:chgData name="Jacqui Read" userId="a9be0418-04e4-4f4b-a54d-7f08eabe7632" providerId="ADAL" clId="{58368973-24EF-4CE6-A367-43F20A8D111D}" dt="2021-11-19T14:47:48.259" v="1920" actId="478"/>
          <ac:picMkLst>
            <pc:docMk/>
            <pc:sldMk cId="1221339712" sldId="256"/>
            <ac:picMk id="5" creationId="{0C31D538-6EB8-41A5-8A08-374C5CE44533}"/>
          </ac:picMkLst>
        </pc:picChg>
        <pc:picChg chg="add mod">
          <ac:chgData name="Jacqui Read" userId="a9be0418-04e4-4f4b-a54d-7f08eabe7632" providerId="ADAL" clId="{58368973-24EF-4CE6-A367-43F20A8D111D}" dt="2021-11-19T14:48:36.979" v="1929" actId="962"/>
          <ac:picMkLst>
            <pc:docMk/>
            <pc:sldMk cId="1221339712" sldId="256"/>
            <ac:picMk id="6" creationId="{8A840B07-D3F2-44BA-90B7-13B66BF531E6}"/>
          </ac:picMkLst>
        </pc:picChg>
      </pc:sldChg>
      <pc:sldChg chg="addSp delSp modSp new del mod modClrScheme chgLayout">
        <pc:chgData name="Jacqui Read" userId="a9be0418-04e4-4f4b-a54d-7f08eabe7632" providerId="ADAL" clId="{58368973-24EF-4CE6-A367-43F20A8D111D}" dt="2021-11-19T21:18:29.809" v="2523" actId="47"/>
        <pc:sldMkLst>
          <pc:docMk/>
          <pc:sldMk cId="537102746" sldId="257"/>
        </pc:sldMkLst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2" creationId="{DB4CFCAB-040E-40CC-8037-5F126AC9BE12}"/>
          </ac:spMkLst>
        </pc:spChg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3" creationId="{2BE6A027-2689-43E8-B472-5405D7488D2F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4" creationId="{76B804D7-BF27-4FF7-8C91-B8A3935BAC7A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5" creationId="{4C32EDC6-CD22-409C-9904-445CB1E04798}"/>
          </ac:spMkLst>
        </pc:spChg>
        <pc:spChg chg="add mod ord">
          <ac:chgData name="Jacqui Read" userId="a9be0418-04e4-4f4b-a54d-7f08eabe7632" providerId="ADAL" clId="{58368973-24EF-4CE6-A367-43F20A8D111D}" dt="2021-11-18T21:15:32.042" v="775" actId="207"/>
          <ac:spMkLst>
            <pc:docMk/>
            <pc:sldMk cId="537102746" sldId="257"/>
            <ac:spMk id="6" creationId="{681F88BD-7DFA-439A-85A4-7760D53EF417}"/>
          </ac:spMkLst>
        </pc:spChg>
        <pc:spChg chg="add mod ord">
          <ac:chgData name="Jacqui Read" userId="a9be0418-04e4-4f4b-a54d-7f08eabe7632" providerId="ADAL" clId="{58368973-24EF-4CE6-A367-43F20A8D111D}" dt="2021-11-19T12:24:24.528" v="1466" actId="27636"/>
          <ac:spMkLst>
            <pc:docMk/>
            <pc:sldMk cId="537102746" sldId="257"/>
            <ac:spMk id="7" creationId="{E0CB7048-FCFE-42E1-B517-8C2680C6F1EC}"/>
          </ac:spMkLst>
        </pc:spChg>
        <pc:inkChg chg="add">
          <ac:chgData name="Jacqui Read" userId="a9be0418-04e4-4f4b-a54d-7f08eabe7632" providerId="ADAL" clId="{58368973-24EF-4CE6-A367-43F20A8D111D}" dt="2021-11-18T21:14:57.140" v="769" actId="9405"/>
          <ac:inkMkLst>
            <pc:docMk/>
            <pc:sldMk cId="537102746" sldId="257"/>
            <ac:inkMk id="2" creationId="{1D2533A4-5A42-4A2E-BC23-91EAA820633A}"/>
          </ac:inkMkLst>
        </pc:inkChg>
        <pc:inkChg chg="add">
          <ac:chgData name="Jacqui Read" userId="a9be0418-04e4-4f4b-a54d-7f08eabe7632" providerId="ADAL" clId="{58368973-24EF-4CE6-A367-43F20A8D111D}" dt="2021-11-18T21:14:57.590" v="770" actId="9405"/>
          <ac:inkMkLst>
            <pc:docMk/>
            <pc:sldMk cId="537102746" sldId="257"/>
            <ac:inkMk id="3" creationId="{1E57294C-92BE-4C1C-B6E3-9164FF84A814}"/>
          </ac:inkMkLst>
        </pc:inkChg>
        <pc:inkChg chg="add">
          <ac:chgData name="Jacqui Read" userId="a9be0418-04e4-4f4b-a54d-7f08eabe7632" providerId="ADAL" clId="{58368973-24EF-4CE6-A367-43F20A8D111D}" dt="2021-11-18T21:14:57.973" v="771" actId="9405"/>
          <ac:inkMkLst>
            <pc:docMk/>
            <pc:sldMk cId="537102746" sldId="257"/>
            <ac:inkMk id="4" creationId="{58CB47E3-8FF8-4ACB-B87F-98D08E72C8D1}"/>
          </ac:inkMkLst>
        </pc:inkChg>
      </pc:sldChg>
      <pc:sldChg chg="addSp del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3952028599" sldId="258"/>
        </pc:sldMkLst>
        <pc:spChg chg="del mod">
          <ac:chgData name="Jacqui Read" userId="a9be0418-04e4-4f4b-a54d-7f08eabe7632" providerId="ADAL" clId="{58368973-24EF-4CE6-A367-43F20A8D111D}" dt="2021-11-18T21:17:39.225" v="780" actId="478"/>
          <ac:spMkLst>
            <pc:docMk/>
            <pc:sldMk cId="3952028599" sldId="258"/>
            <ac:spMk id="2" creationId="{9DE3E6DE-DAE6-457D-B805-95E445F629AC}"/>
          </ac:spMkLst>
        </pc:spChg>
        <pc:spChg chg="del">
          <ac:chgData name="Jacqui Read" userId="a9be0418-04e4-4f4b-a54d-7f08eabe7632" providerId="ADAL" clId="{58368973-24EF-4CE6-A367-43F20A8D111D}" dt="2021-11-18T20:48:12.514" v="620" actId="931"/>
          <ac:spMkLst>
            <pc:docMk/>
            <pc:sldMk cId="3952028599" sldId="258"/>
            <ac:spMk id="3" creationId="{9B4A60EF-C2B1-41D4-B832-F5BACDB490CE}"/>
          </ac:spMkLst>
        </pc:spChg>
        <pc:spChg chg="add del mod">
          <ac:chgData name="Jacqui Read" userId="a9be0418-04e4-4f4b-a54d-7f08eabe7632" providerId="ADAL" clId="{58368973-24EF-4CE6-A367-43F20A8D111D}" dt="2021-11-18T21:17:40.962" v="781" actId="478"/>
          <ac:spMkLst>
            <pc:docMk/>
            <pc:sldMk cId="3952028599" sldId="258"/>
            <ac:spMk id="4" creationId="{C5D8B686-15E4-4384-BC9E-9E6B4DBC0BE5}"/>
          </ac:spMkLst>
        </pc:spChg>
        <pc:picChg chg="add mod">
          <ac:chgData name="Jacqui Read" userId="a9be0418-04e4-4f4b-a54d-7f08eabe7632" providerId="ADAL" clId="{58368973-24EF-4CE6-A367-43F20A8D111D}" dt="2021-11-18T21:19:46.680" v="792" actId="1076"/>
          <ac:picMkLst>
            <pc:docMk/>
            <pc:sldMk cId="3952028599" sldId="258"/>
            <ac:picMk id="5" creationId="{4774B179-E47F-4748-93E2-3DBD6DAB2525}"/>
          </ac:picMkLst>
        </pc:picChg>
      </pc:sldChg>
      <pc:sldChg chg="addSp delSp modSp new mod ord modClrScheme chgLayout">
        <pc:chgData name="Jacqui Read" userId="a9be0418-04e4-4f4b-a54d-7f08eabe7632" providerId="ADAL" clId="{58368973-24EF-4CE6-A367-43F20A8D111D}" dt="2021-11-19T21:25:18.344" v="2560"/>
        <pc:sldMkLst>
          <pc:docMk/>
          <pc:sldMk cId="3048058428" sldId="259"/>
        </pc:sldMkLst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2" creationId="{C6C67A2F-F9A8-4EBB-8597-512EF612C096}"/>
          </ac:spMkLst>
        </pc:spChg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3" creationId="{F6B8041B-1F0D-4DD8-B7CC-53324C267F05}"/>
          </ac:spMkLst>
        </pc:spChg>
        <pc:spChg chg="add mod ord">
          <ac:chgData name="Jacqui Read" userId="a9be0418-04e4-4f4b-a54d-7f08eabe7632" providerId="ADAL" clId="{58368973-24EF-4CE6-A367-43F20A8D111D}" dt="2021-11-18T20:51:05.069" v="699" actId="20577"/>
          <ac:spMkLst>
            <pc:docMk/>
            <pc:sldMk cId="3048058428" sldId="259"/>
            <ac:spMk id="4" creationId="{F837874E-4D7A-41AA-A49F-5D9180EB533C}"/>
          </ac:spMkLst>
        </pc:spChg>
        <pc:spChg chg="add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5" creationId="{13108020-26DC-44ED-BBAE-81F35DCFC6D3}"/>
          </ac:spMkLst>
        </pc:spChg>
        <pc:spChg chg="add del mod">
          <ac:chgData name="Jacqui Read" userId="a9be0418-04e4-4f4b-a54d-7f08eabe7632" providerId="ADAL" clId="{58368973-24EF-4CE6-A367-43F20A8D111D}" dt="2021-11-18T21:14:08.480" v="753" actId="478"/>
          <ac:spMkLst>
            <pc:docMk/>
            <pc:sldMk cId="3048058428" sldId="259"/>
            <ac:spMk id="6" creationId="{1A2CB788-694D-4702-ADA1-5FAA29E7DAA0}"/>
          </ac:spMkLst>
        </pc:spChg>
        <pc:spChg chg="add del">
          <ac:chgData name="Jacqui Read" userId="a9be0418-04e4-4f4b-a54d-7f08eabe7632" providerId="ADAL" clId="{58368973-24EF-4CE6-A367-43F20A8D111D}" dt="2021-11-18T20:51:57.059" v="701" actId="478"/>
          <ac:spMkLst>
            <pc:docMk/>
            <pc:sldMk cId="3048058428" sldId="259"/>
            <ac:spMk id="6" creationId="{69573DC5-F71C-49E3-92FB-4FF4843E706B}"/>
          </ac:spMkLst>
        </pc:spChg>
        <pc:spChg chg="add del mod">
          <ac:chgData name="Jacqui Read" userId="a9be0418-04e4-4f4b-a54d-7f08eabe7632" providerId="ADAL" clId="{58368973-24EF-4CE6-A367-43F20A8D111D}" dt="2021-11-18T20:53:35.235" v="706" actId="478"/>
          <ac:spMkLst>
            <pc:docMk/>
            <pc:sldMk cId="3048058428" sldId="259"/>
            <ac:spMk id="7" creationId="{B7FC0725-B653-4A3E-B23C-32C4ACFACBBB}"/>
          </ac:spMkLst>
        </pc:spChg>
        <pc:spChg chg="add del mod">
          <ac:chgData name="Jacqui Read" userId="a9be0418-04e4-4f4b-a54d-7f08eabe7632" providerId="ADAL" clId="{58368973-24EF-4CE6-A367-43F20A8D111D}" dt="2021-11-18T21:13:31.733" v="747" actId="478"/>
          <ac:spMkLst>
            <pc:docMk/>
            <pc:sldMk cId="3048058428" sldId="259"/>
            <ac:spMk id="8" creationId="{A859C776-3E2B-4EE5-A504-0E88A44447A0}"/>
          </ac:spMkLst>
        </pc:spChg>
        <pc:picChg chg="add mod">
          <ac:chgData name="Jacqui Read" userId="a9be0418-04e4-4f4b-a54d-7f08eabe7632" providerId="ADAL" clId="{58368973-24EF-4CE6-A367-43F20A8D111D}" dt="2021-11-18T22:20:35.858" v="1147" actId="1076"/>
          <ac:picMkLst>
            <pc:docMk/>
            <pc:sldMk cId="3048058428" sldId="259"/>
            <ac:picMk id="24" creationId="{5C1F5CFA-25D9-42E2-A52B-C989E3D7346D}"/>
          </ac:picMkLst>
        </pc:picChg>
        <pc:inkChg chg="add">
          <ac:chgData name="Jacqui Read" userId="a9be0418-04e4-4f4b-a54d-7f08eabe7632" providerId="ADAL" clId="{58368973-24EF-4CE6-A367-43F20A8D111D}" dt="2021-11-18T21:14:46.187" v="754" actId="9405"/>
          <ac:inkMkLst>
            <pc:docMk/>
            <pc:sldMk cId="3048058428" sldId="259"/>
            <ac:inkMk id="2" creationId="{1D40F443-3704-4CF6-9455-5D615C410C5E}"/>
          </ac:inkMkLst>
        </pc:inkChg>
        <pc:inkChg chg="add">
          <ac:chgData name="Jacqui Read" userId="a9be0418-04e4-4f4b-a54d-7f08eabe7632" providerId="ADAL" clId="{58368973-24EF-4CE6-A367-43F20A8D111D}" dt="2021-11-18T21:14:46.936" v="755" actId="9405"/>
          <ac:inkMkLst>
            <pc:docMk/>
            <pc:sldMk cId="3048058428" sldId="259"/>
            <ac:inkMk id="3" creationId="{F312BD42-ABEA-4DEB-B63B-ECD98220A5F0}"/>
          </ac:inkMkLst>
        </pc:inkChg>
        <pc:inkChg chg="add">
          <ac:chgData name="Jacqui Read" userId="a9be0418-04e4-4f4b-a54d-7f08eabe7632" providerId="ADAL" clId="{58368973-24EF-4CE6-A367-43F20A8D111D}" dt="2021-11-18T21:14:47.713" v="756" actId="9405"/>
          <ac:inkMkLst>
            <pc:docMk/>
            <pc:sldMk cId="3048058428" sldId="259"/>
            <ac:inkMk id="7" creationId="{9D5B310C-8DEF-4509-A555-72A74787345A}"/>
          </ac:inkMkLst>
        </pc:inkChg>
        <pc:inkChg chg="add">
          <ac:chgData name="Jacqui Read" userId="a9be0418-04e4-4f4b-a54d-7f08eabe7632" providerId="ADAL" clId="{58368973-24EF-4CE6-A367-43F20A8D111D}" dt="2021-11-18T21:14:48.320" v="757" actId="9405"/>
          <ac:inkMkLst>
            <pc:docMk/>
            <pc:sldMk cId="3048058428" sldId="259"/>
            <ac:inkMk id="9" creationId="{ED58CE91-9F61-4BFD-8253-56E3FBBC193A}"/>
          </ac:inkMkLst>
        </pc:inkChg>
        <pc:inkChg chg="add">
          <ac:chgData name="Jacqui Read" userId="a9be0418-04e4-4f4b-a54d-7f08eabe7632" providerId="ADAL" clId="{58368973-24EF-4CE6-A367-43F20A8D111D}" dt="2021-11-18T21:14:48.863" v="758" actId="9405"/>
          <ac:inkMkLst>
            <pc:docMk/>
            <pc:sldMk cId="3048058428" sldId="259"/>
            <ac:inkMk id="10" creationId="{DE806A51-D69B-4018-8887-F75FFE10A450}"/>
          </ac:inkMkLst>
        </pc:inkChg>
        <pc:inkChg chg="add">
          <ac:chgData name="Jacqui Read" userId="a9be0418-04e4-4f4b-a54d-7f08eabe7632" providerId="ADAL" clId="{58368973-24EF-4CE6-A367-43F20A8D111D}" dt="2021-11-18T21:14:49.626" v="759" actId="9405"/>
          <ac:inkMkLst>
            <pc:docMk/>
            <pc:sldMk cId="3048058428" sldId="259"/>
            <ac:inkMk id="11" creationId="{33C168DE-A4A8-4AF8-91A7-C0EBAA3FBE65}"/>
          </ac:inkMkLst>
        </pc:inkChg>
        <pc:inkChg chg="add">
          <ac:chgData name="Jacqui Read" userId="a9be0418-04e4-4f4b-a54d-7f08eabe7632" providerId="ADAL" clId="{58368973-24EF-4CE6-A367-43F20A8D111D}" dt="2021-11-18T21:14:51.797" v="760" actId="9405"/>
          <ac:inkMkLst>
            <pc:docMk/>
            <pc:sldMk cId="3048058428" sldId="259"/>
            <ac:inkMk id="12" creationId="{C3C70BBE-2A7E-4F38-AAEC-2E1726FD6BF9}"/>
          </ac:inkMkLst>
        </pc:inkChg>
        <pc:inkChg chg="add">
          <ac:chgData name="Jacqui Read" userId="a9be0418-04e4-4f4b-a54d-7f08eabe7632" providerId="ADAL" clId="{58368973-24EF-4CE6-A367-43F20A8D111D}" dt="2021-11-18T21:14:54.035" v="761" actId="9405"/>
          <ac:inkMkLst>
            <pc:docMk/>
            <pc:sldMk cId="3048058428" sldId="259"/>
            <ac:inkMk id="13" creationId="{FE2C28B9-8AA3-4154-9B65-3EADBB078676}"/>
          </ac:inkMkLst>
        </pc:inkChg>
        <pc:inkChg chg="add">
          <ac:chgData name="Jacqui Read" userId="a9be0418-04e4-4f4b-a54d-7f08eabe7632" providerId="ADAL" clId="{58368973-24EF-4CE6-A367-43F20A8D111D}" dt="2021-11-18T21:14:54.620" v="762" actId="9405"/>
          <ac:inkMkLst>
            <pc:docMk/>
            <pc:sldMk cId="3048058428" sldId="259"/>
            <ac:inkMk id="14" creationId="{86CF7CBC-2725-4384-9F80-B5546E22D338}"/>
          </ac:inkMkLst>
        </pc:inkChg>
        <pc:inkChg chg="add">
          <ac:chgData name="Jacqui Read" userId="a9be0418-04e4-4f4b-a54d-7f08eabe7632" providerId="ADAL" clId="{58368973-24EF-4CE6-A367-43F20A8D111D}" dt="2021-11-18T21:14:54.756" v="763" actId="9405"/>
          <ac:inkMkLst>
            <pc:docMk/>
            <pc:sldMk cId="3048058428" sldId="259"/>
            <ac:inkMk id="15" creationId="{5A4D0735-02E3-4310-A7C1-C420BA8FFBE0}"/>
          </ac:inkMkLst>
        </pc:inkChg>
        <pc:inkChg chg="add">
          <ac:chgData name="Jacqui Read" userId="a9be0418-04e4-4f4b-a54d-7f08eabe7632" providerId="ADAL" clId="{58368973-24EF-4CE6-A367-43F20A8D111D}" dt="2021-11-18T21:14:55.363" v="764" actId="9405"/>
          <ac:inkMkLst>
            <pc:docMk/>
            <pc:sldMk cId="3048058428" sldId="259"/>
            <ac:inkMk id="16" creationId="{E4702E86-CB50-4F25-881E-D85560BC0C64}"/>
          </ac:inkMkLst>
        </pc:inkChg>
        <pc:inkChg chg="add">
          <ac:chgData name="Jacqui Read" userId="a9be0418-04e4-4f4b-a54d-7f08eabe7632" providerId="ADAL" clId="{58368973-24EF-4CE6-A367-43F20A8D111D}" dt="2021-11-18T21:14:55.521" v="765" actId="9405"/>
          <ac:inkMkLst>
            <pc:docMk/>
            <pc:sldMk cId="3048058428" sldId="259"/>
            <ac:inkMk id="17" creationId="{CB5BA880-C5E5-40D8-AC60-9DECC796C3C4}"/>
          </ac:inkMkLst>
        </pc:inkChg>
        <pc:inkChg chg="add">
          <ac:chgData name="Jacqui Read" userId="a9be0418-04e4-4f4b-a54d-7f08eabe7632" providerId="ADAL" clId="{58368973-24EF-4CE6-A367-43F20A8D111D}" dt="2021-11-18T21:14:55.655" v="766" actId="9405"/>
          <ac:inkMkLst>
            <pc:docMk/>
            <pc:sldMk cId="3048058428" sldId="259"/>
            <ac:inkMk id="18" creationId="{E1969171-A2C6-496F-8428-59CE65445E3F}"/>
          </ac:inkMkLst>
        </pc:inkChg>
        <pc:inkChg chg="add">
          <ac:chgData name="Jacqui Read" userId="a9be0418-04e4-4f4b-a54d-7f08eabe7632" providerId="ADAL" clId="{58368973-24EF-4CE6-A367-43F20A8D111D}" dt="2021-11-18T21:14:55.779" v="767" actId="9405"/>
          <ac:inkMkLst>
            <pc:docMk/>
            <pc:sldMk cId="3048058428" sldId="259"/>
            <ac:inkMk id="19" creationId="{5854FE57-6661-4654-B3BC-E8F596405EC8}"/>
          </ac:inkMkLst>
        </pc:inkChg>
        <pc:inkChg chg="add">
          <ac:chgData name="Jacqui Read" userId="a9be0418-04e4-4f4b-a54d-7f08eabe7632" providerId="ADAL" clId="{58368973-24EF-4CE6-A367-43F20A8D111D}" dt="2021-11-18T21:14:55.959" v="768" actId="9405"/>
          <ac:inkMkLst>
            <pc:docMk/>
            <pc:sldMk cId="3048058428" sldId="259"/>
            <ac:inkMk id="20" creationId="{7A277664-2310-4FF6-97BD-CC2A1A691D5D}"/>
          </ac:inkMkLst>
        </pc:inkChg>
        <pc:inkChg chg="add del">
          <ac:chgData name="Jacqui Read" userId="a9be0418-04e4-4f4b-a54d-7f08eabe7632" providerId="ADAL" clId="{58368973-24EF-4CE6-A367-43F20A8D111D}" dt="2021-11-18T21:16:21.360" v="777" actId="9405"/>
          <ac:inkMkLst>
            <pc:docMk/>
            <pc:sldMk cId="3048058428" sldId="259"/>
            <ac:inkMk id="21" creationId="{8105BB42-9941-4520-ABAE-9B625D22BB96}"/>
          </ac:inkMkLst>
        </pc:inkChg>
        <pc:inkChg chg="add del ord">
          <ac:chgData name="Jacqui Read" userId="a9be0418-04e4-4f4b-a54d-7f08eabe7632" providerId="ADAL" clId="{58368973-24EF-4CE6-A367-43F20A8D111D}" dt="2021-11-19T21:18:01.837" v="2522" actId="478"/>
          <ac:inkMkLst>
            <pc:docMk/>
            <pc:sldMk cId="3048058428" sldId="259"/>
            <ac:inkMk id="22" creationId="{4D4A4FCC-7740-4408-8B08-521501B90378}"/>
          </ac:inkMkLst>
        </pc:inkChg>
      </pc:sldChg>
      <pc:sldChg chg="addSp delSp modSp add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1807371773" sldId="260"/>
        </pc:sldMkLst>
        <pc:spChg chg="add del mod">
          <ac:chgData name="Jacqui Read" userId="a9be0418-04e4-4f4b-a54d-7f08eabe7632" providerId="ADAL" clId="{58368973-24EF-4CE6-A367-43F20A8D111D}" dt="2021-11-18T21:28:01.505" v="795" actId="931"/>
          <ac:spMkLst>
            <pc:docMk/>
            <pc:sldMk cId="1807371773" sldId="260"/>
            <ac:spMk id="3" creationId="{6E9BD26B-75CA-4258-BB94-BE01565B56F7}"/>
          </ac:spMkLst>
        </pc:spChg>
        <pc:picChg chg="del">
          <ac:chgData name="Jacqui Read" userId="a9be0418-04e4-4f4b-a54d-7f08eabe7632" providerId="ADAL" clId="{58368973-24EF-4CE6-A367-43F20A8D111D}" dt="2021-11-18T21:20:35.550" v="794" actId="478"/>
          <ac:picMkLst>
            <pc:docMk/>
            <pc:sldMk cId="1807371773" sldId="260"/>
            <ac:picMk id="5" creationId="{4774B179-E47F-4748-93E2-3DBD6DAB2525}"/>
          </ac:picMkLst>
        </pc:picChg>
        <pc:picChg chg="add mod">
          <ac:chgData name="Jacqui Read" userId="a9be0418-04e4-4f4b-a54d-7f08eabe7632" providerId="ADAL" clId="{58368973-24EF-4CE6-A367-43F20A8D111D}" dt="2021-11-18T21:29:04.576" v="808" actId="14100"/>
          <ac:picMkLst>
            <pc:docMk/>
            <pc:sldMk cId="1807371773" sldId="260"/>
            <ac:picMk id="6" creationId="{45980760-1C69-4D1F-981D-949AFEEDB8EF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5:35.557" v="2561" actId="729"/>
        <pc:sldMkLst>
          <pc:docMk/>
          <pc:sldMk cId="629262621" sldId="261"/>
        </pc:sldMkLst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2" creationId="{EF1D1DFE-663D-4F98-9058-10315E851FC2}"/>
          </ac:spMkLst>
        </pc:spChg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3" creationId="{36C71E33-9232-4798-B9D5-64B05C04ED33}"/>
          </ac:spMkLst>
        </pc:spChg>
        <pc:picChg chg="add mod">
          <ac:chgData name="Jacqui Read" userId="a9be0418-04e4-4f4b-a54d-7f08eabe7632" providerId="ADAL" clId="{58368973-24EF-4CE6-A367-43F20A8D111D}" dt="2021-11-18T21:28:34.539" v="802" actId="962"/>
          <ac:picMkLst>
            <pc:docMk/>
            <pc:sldMk cId="629262621" sldId="261"/>
            <ac:picMk id="5" creationId="{55F4904D-CF4F-4929-B2CC-1D100648A64E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2982409296" sldId="262"/>
        </pc:sldMkLst>
        <pc:picChg chg="add mod">
          <ac:chgData name="Jacqui Read" userId="a9be0418-04e4-4f4b-a54d-7f08eabe7632" providerId="ADAL" clId="{58368973-24EF-4CE6-A367-43F20A8D111D}" dt="2021-11-18T21:28:54.063" v="806" actId="962"/>
          <ac:picMkLst>
            <pc:docMk/>
            <pc:sldMk cId="2982409296" sldId="262"/>
            <ac:picMk id="3" creationId="{B076220C-C852-4021-8EB2-853A74ABCBC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1616270401" sldId="263"/>
        </pc:sldMkLst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2" creationId="{09BC2A97-7BEB-46AE-AF5A-8FD940BD1D06}"/>
          </ac:spMkLst>
        </pc:spChg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3" creationId="{572EA34E-7A27-48A3-8B21-791E33A186FB}"/>
          </ac:spMkLst>
        </pc:spChg>
        <pc:spChg chg="add mod ord">
          <ac:chgData name="Jacqui Read" userId="a9be0418-04e4-4f4b-a54d-7f08eabe7632" providerId="ADAL" clId="{58368973-24EF-4CE6-A367-43F20A8D111D}" dt="2021-11-18T21:33:30.587" v="820" actId="20577"/>
          <ac:spMkLst>
            <pc:docMk/>
            <pc:sldMk cId="1616270401" sldId="263"/>
            <ac:spMk id="4" creationId="{71D09E8D-09A2-4388-BA3E-134AC483955E}"/>
          </ac:spMkLst>
        </pc:spChg>
        <pc:spChg chg="add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5" creationId="{5791FD65-78E9-460A-B827-8AB2D4D4F73F}"/>
          </ac:spMkLst>
        </pc:spChg>
        <pc:picChg chg="add mod">
          <ac:chgData name="Jacqui Read" userId="a9be0418-04e4-4f4b-a54d-7f08eabe7632" providerId="ADAL" clId="{58368973-24EF-4CE6-A367-43F20A8D111D}" dt="2021-11-18T21:48:44.998" v="981" actId="1076"/>
          <ac:picMkLst>
            <pc:docMk/>
            <pc:sldMk cId="1616270401" sldId="263"/>
            <ac:picMk id="7" creationId="{B875070F-98F0-4FB2-8C6A-DC20F7344AE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2451136431" sldId="264"/>
        </pc:sldMkLst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2" creationId="{4A78A802-BF8F-4CE9-BE5B-BF00C0851B8C}"/>
          </ac:spMkLst>
        </pc:spChg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3" creationId="{09000CDD-708A-468D-AEE2-8726A79B15A8}"/>
          </ac:spMkLst>
        </pc:spChg>
        <pc:picChg chg="add mod">
          <ac:chgData name="Jacqui Read" userId="a9be0418-04e4-4f4b-a54d-7f08eabe7632" providerId="ADAL" clId="{58368973-24EF-4CE6-A367-43F20A8D111D}" dt="2021-11-18T21:34:24.372" v="825" actId="962"/>
          <ac:picMkLst>
            <pc:docMk/>
            <pc:sldMk cId="2451136431" sldId="264"/>
            <ac:picMk id="5" creationId="{8B8D6F07-4438-4E10-AF1B-693DFF66EB04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2648777998" sldId="265"/>
        </pc:sldMkLst>
        <pc:picChg chg="add mod">
          <ac:chgData name="Jacqui Read" userId="a9be0418-04e4-4f4b-a54d-7f08eabe7632" providerId="ADAL" clId="{58368973-24EF-4CE6-A367-43F20A8D111D}" dt="2021-11-18T21:34:43.594" v="830" actId="962"/>
          <ac:picMkLst>
            <pc:docMk/>
            <pc:sldMk cId="2648777998" sldId="265"/>
            <ac:picMk id="3" creationId="{DC6FECFD-C86D-48B4-A976-6DD4A1106BD1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4240060556" sldId="266"/>
        </pc:sldMkLst>
        <pc:picChg chg="add mod">
          <ac:chgData name="Jacqui Read" userId="a9be0418-04e4-4f4b-a54d-7f08eabe7632" providerId="ADAL" clId="{58368973-24EF-4CE6-A367-43F20A8D111D}" dt="2021-11-18T21:34:52.847" v="833" actId="962"/>
          <ac:picMkLst>
            <pc:docMk/>
            <pc:sldMk cId="4240060556" sldId="266"/>
            <ac:picMk id="3" creationId="{9AA94B70-DABF-437B-BA5C-D6E5617089F5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222473759" sldId="267"/>
        </pc:sldMkLst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2" creationId="{2F2C6359-A69A-41E5-BA2C-DC07AB6608D2}"/>
          </ac:spMkLst>
        </pc:spChg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3" creationId="{863AE7AA-988A-4BD7-9031-5A6BA6520CFC}"/>
          </ac:spMkLst>
        </pc:spChg>
        <pc:spChg chg="add mod ord">
          <ac:chgData name="Jacqui Read" userId="a9be0418-04e4-4f4b-a54d-7f08eabe7632" providerId="ADAL" clId="{58368973-24EF-4CE6-A367-43F20A8D111D}" dt="2021-11-18T21:37:47.398" v="856" actId="20577"/>
          <ac:spMkLst>
            <pc:docMk/>
            <pc:sldMk cId="222473759" sldId="267"/>
            <ac:spMk id="4" creationId="{11FEFB3F-2F48-4288-B810-BF7DA4C4CA95}"/>
          </ac:spMkLst>
        </pc:spChg>
        <pc:spChg chg="add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5" creationId="{26766031-E6B2-4FF4-AD92-7AA7A8531A33}"/>
          </ac:spMkLst>
        </pc:spChg>
        <pc:picChg chg="add mod">
          <ac:chgData name="Jacqui Read" userId="a9be0418-04e4-4f4b-a54d-7f08eabe7632" providerId="ADAL" clId="{58368973-24EF-4CE6-A367-43F20A8D111D}" dt="2021-11-18T21:47:16.551" v="957" actId="1076"/>
          <ac:picMkLst>
            <pc:docMk/>
            <pc:sldMk cId="222473759" sldId="267"/>
            <ac:picMk id="7" creationId="{06FC8C4F-7E35-4B00-9AB8-6E2BBF30FFB6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45084788" sldId="268"/>
        </pc:sldMkLst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2" creationId="{38E2FD3C-8AC0-4473-A572-A15F4AEA1E3E}"/>
          </ac:spMkLst>
        </pc:spChg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3" creationId="{860EA7F6-AC51-45AA-90C6-D0CABBB0CDDF}"/>
          </ac:spMkLst>
        </pc:spChg>
        <pc:picChg chg="add mod">
          <ac:chgData name="Jacqui Read" userId="a9be0418-04e4-4f4b-a54d-7f08eabe7632" providerId="ADAL" clId="{58368973-24EF-4CE6-A367-43F20A8D111D}" dt="2021-11-18T21:38:37.582" v="861" actId="962"/>
          <ac:picMkLst>
            <pc:docMk/>
            <pc:sldMk cId="45084788" sldId="268"/>
            <ac:picMk id="5" creationId="{4CDC9CC9-7BD5-415C-A527-B6DBC9A30E2C}"/>
          </ac:picMkLst>
        </pc:picChg>
      </pc:sldChg>
      <pc:sldChg chg="addSp del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3919556679" sldId="269"/>
        </pc:sldMkLst>
        <pc:picChg chg="add del mod ord">
          <ac:chgData name="Jacqui Read" userId="a9be0418-04e4-4f4b-a54d-7f08eabe7632" providerId="ADAL" clId="{58368973-24EF-4CE6-A367-43F20A8D111D}" dt="2021-11-19T21:26:37.305" v="2577" actId="167"/>
          <ac:picMkLst>
            <pc:docMk/>
            <pc:sldMk cId="3919556679" sldId="269"/>
            <ac:picMk id="3" creationId="{B7E38C15-3B1C-488B-BF56-A07AD9372B62}"/>
          </ac:picMkLst>
        </pc:picChg>
        <pc:picChg chg="add del mod ord">
          <ac:chgData name="Jacqui Read" userId="a9be0418-04e4-4f4b-a54d-7f08eabe7632" providerId="ADAL" clId="{58368973-24EF-4CE6-A367-43F20A8D111D}" dt="2021-11-19T21:26:39.417" v="2578" actId="478"/>
          <ac:picMkLst>
            <pc:docMk/>
            <pc:sldMk cId="3919556679" sldId="269"/>
            <ac:picMk id="4" creationId="{48953EAB-4C0D-4129-A6FD-5AFE84556F1C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492382814" sldId="270"/>
        </pc:sldMkLst>
        <pc:picChg chg="add mod">
          <ac:chgData name="Jacqui Read" userId="a9be0418-04e4-4f4b-a54d-7f08eabe7632" providerId="ADAL" clId="{58368973-24EF-4CE6-A367-43F20A8D111D}" dt="2021-11-19T21:26:16.127" v="2572" actId="1035"/>
          <ac:picMkLst>
            <pc:docMk/>
            <pc:sldMk cId="492382814" sldId="270"/>
            <ac:picMk id="3" creationId="{62B1FEB0-3954-43E0-BCC9-41F297B2A480}"/>
          </ac:picMkLst>
        </pc:picChg>
      </pc:sldChg>
      <pc:sldChg chg="addSp modSp new del mod modClrScheme chgLayout">
        <pc:chgData name="Jacqui Read" userId="a9be0418-04e4-4f4b-a54d-7f08eabe7632" providerId="ADAL" clId="{58368973-24EF-4CE6-A367-43F20A8D111D}" dt="2021-11-19T21:17:54.248" v="2521" actId="47"/>
        <pc:sldMkLst>
          <pc:docMk/>
          <pc:sldMk cId="2369183690" sldId="271"/>
        </pc:sldMkLst>
        <pc:spChg chg="add mod">
          <ac:chgData name="Jacqui Read" userId="a9be0418-04e4-4f4b-a54d-7f08eabe7632" providerId="ADAL" clId="{58368973-24EF-4CE6-A367-43F20A8D111D}" dt="2021-11-18T21:42:17.992" v="883" actId="700"/>
          <ac:spMkLst>
            <pc:docMk/>
            <pc:sldMk cId="2369183690" sldId="271"/>
            <ac:spMk id="2" creationId="{636AF427-1444-4E6B-BF19-FDF041F627FB}"/>
          </ac:spMkLst>
        </pc:spChg>
        <pc:spChg chg="add mod">
          <ac:chgData name="Jacqui Read" userId="a9be0418-04e4-4f4b-a54d-7f08eabe7632" providerId="ADAL" clId="{58368973-24EF-4CE6-A367-43F20A8D111D}" dt="2021-11-18T21:42:25.569" v="898" actId="20577"/>
          <ac:spMkLst>
            <pc:docMk/>
            <pc:sldMk cId="2369183690" sldId="271"/>
            <ac:spMk id="3" creationId="{FD5D6BC6-2874-4F91-A820-3F82DFA59A42}"/>
          </ac:spMkLst>
        </pc:spChg>
      </pc:sldChg>
      <pc:sldChg chg="add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4031265049" sldId="272"/>
        </pc:sldMkLst>
        <pc:spChg chg="add mod">
          <ac:chgData name="Jacqui Read" userId="a9be0418-04e4-4f4b-a54d-7f08eabe7632" providerId="ADAL" clId="{58368973-24EF-4CE6-A367-43F20A8D111D}" dt="2021-11-18T21:42:40.320" v="900" actId="700"/>
          <ac:spMkLst>
            <pc:docMk/>
            <pc:sldMk cId="4031265049" sldId="272"/>
            <ac:spMk id="2" creationId="{67B273F7-A958-40B5-B3BE-F0FAE027E432}"/>
          </ac:spMkLst>
        </pc:spChg>
        <pc:spChg chg="add mod">
          <ac:chgData name="Jacqui Read" userId="a9be0418-04e4-4f4b-a54d-7f08eabe7632" providerId="ADAL" clId="{58368973-24EF-4CE6-A367-43F20A8D111D}" dt="2021-11-18T21:42:42.903" v="906" actId="5793"/>
          <ac:spMkLst>
            <pc:docMk/>
            <pc:sldMk cId="4031265049" sldId="272"/>
            <ac:spMk id="3" creationId="{C6F03E06-F2C6-4ABA-8941-1A5E2BA703AE}"/>
          </ac:spMkLst>
        </pc:spChg>
      </pc:sldChg>
      <pc:sldChg chg="addSp modSp new mod modShow">
        <pc:chgData name="Jacqui Read" userId="a9be0418-04e4-4f4b-a54d-7f08eabe7632" providerId="ADAL" clId="{58368973-24EF-4CE6-A367-43F20A8D111D}" dt="2021-11-19T21:29:27.389" v="2604" actId="729"/>
        <pc:sldMkLst>
          <pc:docMk/>
          <pc:sldMk cId="614090352" sldId="273"/>
        </pc:sldMkLst>
        <pc:picChg chg="add mod">
          <ac:chgData name="Jacqui Read" userId="a9be0418-04e4-4f4b-a54d-7f08eabe7632" providerId="ADAL" clId="{58368973-24EF-4CE6-A367-43F20A8D111D}" dt="2021-11-18T21:44:15.556" v="932" actId="962"/>
          <ac:picMkLst>
            <pc:docMk/>
            <pc:sldMk cId="614090352" sldId="273"/>
            <ac:picMk id="3" creationId="{B9F17405-6C24-408F-BA49-4EC48BE39D06}"/>
          </ac:picMkLst>
        </pc:picChg>
      </pc:sldChg>
      <pc:sldChg chg="add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3085462228" sldId="274"/>
        </pc:sldMkLst>
        <pc:spChg chg="add mod">
          <ac:chgData name="Jacqui Read" userId="a9be0418-04e4-4f4b-a54d-7f08eabe7632" providerId="ADAL" clId="{58368973-24EF-4CE6-A367-43F20A8D111D}" dt="2021-11-18T21:43:13.446" v="919" actId="20577"/>
          <ac:spMkLst>
            <pc:docMk/>
            <pc:sldMk cId="3085462228" sldId="274"/>
            <ac:spMk id="2" creationId="{0FD4EF29-E8DB-402E-ABB1-7DE7344ECC24}"/>
          </ac:spMkLst>
        </pc:spChg>
        <pc:spChg chg="add mod">
          <ac:chgData name="Jacqui Read" userId="a9be0418-04e4-4f4b-a54d-7f08eabe7632" providerId="ADAL" clId="{58368973-24EF-4CE6-A367-43F20A8D111D}" dt="2021-11-18T21:43:09.793" v="909" actId="700"/>
          <ac:spMkLst>
            <pc:docMk/>
            <pc:sldMk cId="3085462228" sldId="274"/>
            <ac:spMk id="3" creationId="{CD4C3F4C-7C28-4ABA-90AA-C40A66EDDCAC}"/>
          </ac:spMkLst>
        </pc:spChg>
        <pc:picChg chg="add mod">
          <ac:chgData name="Jacqui Read" userId="a9be0418-04e4-4f4b-a54d-7f08eabe7632" providerId="ADAL" clId="{58368973-24EF-4CE6-A367-43F20A8D111D}" dt="2021-11-18T22:13:12.127" v="1065" actId="1076"/>
          <ac:picMkLst>
            <pc:docMk/>
            <pc:sldMk cId="3085462228" sldId="274"/>
            <ac:picMk id="5" creationId="{AB384315-1082-4007-B6A9-066C35497B8F}"/>
          </ac:picMkLst>
        </pc:picChg>
      </pc:sldChg>
      <pc:sldChg chg="addSp modSp new mod ord modClrScheme chgLayout">
        <pc:chgData name="Jacqui Read" userId="a9be0418-04e4-4f4b-a54d-7f08eabe7632" providerId="ADAL" clId="{58368973-24EF-4CE6-A367-43F20A8D111D}" dt="2021-11-19T21:17:20.422" v="2519"/>
        <pc:sldMkLst>
          <pc:docMk/>
          <pc:sldMk cId="89886935" sldId="275"/>
        </pc:sldMkLst>
        <pc:spChg chg="add mod">
          <ac:chgData name="Jacqui Read" userId="a9be0418-04e4-4f4b-a54d-7f08eabe7632" providerId="ADAL" clId="{58368973-24EF-4CE6-A367-43F20A8D111D}" dt="2021-11-18T21:47:53.369" v="972" actId="6549"/>
          <ac:spMkLst>
            <pc:docMk/>
            <pc:sldMk cId="89886935" sldId="275"/>
            <ac:spMk id="2" creationId="{B29B3D0E-A18D-4963-A8FF-060A9D51CB2C}"/>
          </ac:spMkLst>
        </pc:spChg>
        <pc:spChg chg="add mod">
          <ac:chgData name="Jacqui Read" userId="a9be0418-04e4-4f4b-a54d-7f08eabe7632" providerId="ADAL" clId="{58368973-24EF-4CE6-A367-43F20A8D111D}" dt="2021-11-18T21:43:23.250" v="921" actId="700"/>
          <ac:spMkLst>
            <pc:docMk/>
            <pc:sldMk cId="89886935" sldId="275"/>
            <ac:spMk id="3" creationId="{8016439F-0FD1-4AE6-8B5B-CD3037807980}"/>
          </ac:spMkLst>
        </pc:spChg>
        <pc:picChg chg="add mod">
          <ac:chgData name="Jacqui Read" userId="a9be0418-04e4-4f4b-a54d-7f08eabe7632" providerId="ADAL" clId="{58368973-24EF-4CE6-A367-43F20A8D111D}" dt="2021-11-18T21:48:10.045" v="977" actId="1076"/>
          <ac:picMkLst>
            <pc:docMk/>
            <pc:sldMk cId="89886935" sldId="275"/>
            <ac:picMk id="5" creationId="{F11A329C-DD5D-44CF-AA92-AE178F56472D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3964630988" sldId="276"/>
        </pc:sldMkLst>
        <pc:picChg chg="add mod">
          <ac:chgData name="Jacqui Read" userId="a9be0418-04e4-4f4b-a54d-7f08eabe7632" providerId="ADAL" clId="{58368973-24EF-4CE6-A367-43F20A8D111D}" dt="2021-11-18T21:45:17.059" v="936" actId="962"/>
          <ac:picMkLst>
            <pc:docMk/>
            <pc:sldMk cId="3964630988" sldId="276"/>
            <ac:picMk id="3" creationId="{8374B3BA-D473-41DB-9AFB-597EEBF648F0}"/>
          </ac:picMkLst>
        </pc:picChg>
      </pc:sldChg>
      <pc:sldChg chg="addSp delSp modSp new mod ord modNotesTx">
        <pc:chgData name="Jacqui Read" userId="a9be0418-04e4-4f4b-a54d-7f08eabe7632" providerId="ADAL" clId="{58368973-24EF-4CE6-A367-43F20A8D111D}" dt="2021-11-19T21:17:20.422" v="2519"/>
        <pc:sldMkLst>
          <pc:docMk/>
          <pc:sldMk cId="2640636175" sldId="277"/>
        </pc:sldMkLst>
        <pc:spChg chg="add mod ord">
          <ac:chgData name="Jacqui Read" userId="a9be0418-04e4-4f4b-a54d-7f08eabe7632" providerId="ADAL" clId="{58368973-24EF-4CE6-A367-43F20A8D111D}" dt="2021-11-19T21:16:48.088" v="2515" actId="1035"/>
          <ac:spMkLst>
            <pc:docMk/>
            <pc:sldMk cId="2640636175" sldId="277"/>
            <ac:spMk id="4" creationId="{CEED8885-AA5F-4B00-B800-948AE74A9939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7" creationId="{20515008-52B4-4A86-B552-64973033E22B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8" creationId="{90B6FF55-BBEA-4BC9-BFF3-14BA364B7211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9" creationId="{3A1CF76B-9137-47C0-9B41-24DEA211972C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10" creationId="{DE881AEB-BA81-4F73-8180-B320E97959C8}"/>
          </ac:spMkLst>
        </pc:spChg>
        <pc:grpChg chg="add mod">
          <ac:chgData name="Jacqui Read" userId="a9be0418-04e4-4f4b-a54d-7f08eabe7632" providerId="ADAL" clId="{58368973-24EF-4CE6-A367-43F20A8D111D}" dt="2021-11-19T21:15:13.596" v="2497" actId="164"/>
          <ac:grpSpMkLst>
            <pc:docMk/>
            <pc:sldMk cId="2640636175" sldId="277"/>
            <ac:grpSpMk id="11" creationId="{8329FAE8-B8B4-44F5-A9F0-38F03FCDFC99}"/>
          </ac:grpSpMkLst>
        </pc:grpChg>
        <pc:picChg chg="add mod ord">
          <ac:chgData name="Jacqui Read" userId="a9be0418-04e4-4f4b-a54d-7f08eabe7632" providerId="ADAL" clId="{58368973-24EF-4CE6-A367-43F20A8D111D}" dt="2021-11-19T21:15:13.596" v="2497" actId="164"/>
          <ac:picMkLst>
            <pc:docMk/>
            <pc:sldMk cId="2640636175" sldId="277"/>
            <ac:picMk id="3" creationId="{1F0355CE-C8BA-4365-9BF4-581C512E59C9}"/>
          </ac:picMkLst>
        </pc:picChg>
        <pc:cxnChg chg="add del">
          <ac:chgData name="Jacqui Read" userId="a9be0418-04e4-4f4b-a54d-7f08eabe7632" providerId="ADAL" clId="{58368973-24EF-4CE6-A367-43F20A8D111D}" dt="2021-11-19T21:13:25.398" v="2473" actId="11529"/>
          <ac:cxnSpMkLst>
            <pc:docMk/>
            <pc:sldMk cId="2640636175" sldId="277"/>
            <ac:cxnSpMk id="6" creationId="{5C63261E-0FF0-46A5-8FB1-C69540C37F3F}"/>
          </ac:cxnSpMkLst>
        </pc:cxn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757817636" sldId="278"/>
        </pc:sldMkLst>
        <pc:picChg chg="add mod">
          <ac:chgData name="Jacqui Read" userId="a9be0418-04e4-4f4b-a54d-7f08eabe7632" providerId="ADAL" clId="{58368973-24EF-4CE6-A367-43F20A8D111D}" dt="2021-11-18T21:45:54.116" v="945" actId="962"/>
          <ac:picMkLst>
            <pc:docMk/>
            <pc:sldMk cId="757817636" sldId="278"/>
            <ac:picMk id="3" creationId="{62FF393C-EB40-4AD3-BB0F-F78283769201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517379429" sldId="279"/>
        </pc:sldMkLst>
        <pc:picChg chg="add mod">
          <ac:chgData name="Jacqui Read" userId="a9be0418-04e4-4f4b-a54d-7f08eabe7632" providerId="ADAL" clId="{58368973-24EF-4CE6-A367-43F20A8D111D}" dt="2021-11-18T21:46:04.579" v="948" actId="962"/>
          <ac:picMkLst>
            <pc:docMk/>
            <pc:sldMk cId="517379429" sldId="279"/>
            <ac:picMk id="3" creationId="{AC431EAA-86F2-479D-AC51-6A960DBB3859}"/>
          </ac:picMkLst>
        </pc:picChg>
      </pc:sldChg>
      <pc:sldChg chg="addSp delSp modSp new mod">
        <pc:chgData name="Jacqui Read" userId="a9be0418-04e4-4f4b-a54d-7f08eabe7632" providerId="ADAL" clId="{58368973-24EF-4CE6-A367-43F20A8D111D}" dt="2021-11-19T14:57:49.894" v="2000" actId="2085"/>
        <pc:sldMkLst>
          <pc:docMk/>
          <pc:sldMk cId="272534482" sldId="280"/>
        </pc:sldMkLst>
        <pc:spChg chg="add mod">
          <ac:chgData name="Jacqui Read" userId="a9be0418-04e4-4f4b-a54d-7f08eabe7632" providerId="ADAL" clId="{58368973-24EF-4CE6-A367-43F20A8D111D}" dt="2021-11-19T12:20:38.777" v="1445" actId="20577"/>
          <ac:spMkLst>
            <pc:docMk/>
            <pc:sldMk cId="272534482" sldId="280"/>
            <ac:spMk id="5" creationId="{2C23B9B2-77AD-46E0-8C80-25F1A86B9F23}"/>
          </ac:spMkLst>
        </pc:spChg>
        <pc:spChg chg="add mod">
          <ac:chgData name="Jacqui Read" userId="a9be0418-04e4-4f4b-a54d-7f08eabe7632" providerId="ADAL" clId="{58368973-24EF-4CE6-A367-43F20A8D111D}" dt="2021-11-19T14:57:49.894" v="2000" actId="2085"/>
          <ac:spMkLst>
            <pc:docMk/>
            <pc:sldMk cId="272534482" sldId="280"/>
            <ac:spMk id="9" creationId="{00B40ADE-0A9D-4111-8630-5EB799B806C6}"/>
          </ac:spMkLst>
        </pc:spChg>
        <pc:picChg chg="add mod">
          <ac:chgData name="Jacqui Read" userId="a9be0418-04e4-4f4b-a54d-7f08eabe7632" providerId="ADAL" clId="{58368973-24EF-4CE6-A367-43F20A8D111D}" dt="2021-11-18T21:49:38.683" v="987" actId="1076"/>
          <ac:picMkLst>
            <pc:docMk/>
            <pc:sldMk cId="272534482" sldId="280"/>
            <ac:picMk id="3" creationId="{FE37A29D-42C8-45B4-98DF-F4DF91412EA9}"/>
          </ac:picMkLst>
        </pc:picChg>
        <pc:picChg chg="add del mod">
          <ac:chgData name="Jacqui Read" userId="a9be0418-04e4-4f4b-a54d-7f08eabe7632" providerId="ADAL" clId="{58368973-24EF-4CE6-A367-43F20A8D111D}" dt="2021-11-19T12:28:52.692" v="1499" actId="478"/>
          <ac:picMkLst>
            <pc:docMk/>
            <pc:sldMk cId="272534482" sldId="280"/>
            <ac:picMk id="7" creationId="{CFBDD251-843F-4622-A088-EA25E6683913}"/>
          </ac:picMkLst>
        </pc:picChg>
        <pc:picChg chg="add del mod">
          <ac:chgData name="Jacqui Read" userId="a9be0418-04e4-4f4b-a54d-7f08eabe7632" providerId="ADAL" clId="{58368973-24EF-4CE6-A367-43F20A8D111D}" dt="2021-11-19T14:57:36.282" v="1997" actId="478"/>
          <ac:picMkLst>
            <pc:docMk/>
            <pc:sldMk cId="272534482" sldId="280"/>
            <ac:picMk id="8" creationId="{8D072648-A741-437D-BA82-5E871210474D}"/>
          </ac:picMkLst>
        </pc:picChg>
      </pc:sldChg>
      <pc:sldChg chg="addSp delSp modSp new mod modClrScheme chgLayout">
        <pc:chgData name="Jacqui Read" userId="a9be0418-04e4-4f4b-a54d-7f08eabe7632" providerId="ADAL" clId="{58368973-24EF-4CE6-A367-43F20A8D111D}" dt="2021-11-19T12:33:42.871" v="1562" actId="1076"/>
        <pc:sldMkLst>
          <pc:docMk/>
          <pc:sldMk cId="1131727445" sldId="281"/>
        </pc:sldMkLst>
        <pc:spChg chg="del mod ord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2" creationId="{5967BC2E-4938-449A-AEB0-0C5F2A06D06E}"/>
          </ac:spMkLst>
        </pc:spChg>
        <pc:spChg chg="del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3" creationId="{41A15054-A982-49B7-BAA6-C227895FC09B}"/>
          </ac:spMkLst>
        </pc:spChg>
        <pc:spChg chg="add mod ord">
          <ac:chgData name="Jacqui Read" userId="a9be0418-04e4-4f4b-a54d-7f08eabe7632" providerId="ADAL" clId="{58368973-24EF-4CE6-A367-43F20A8D111D}" dt="2021-11-18T21:52:48.550" v="995" actId="20577"/>
          <ac:spMkLst>
            <pc:docMk/>
            <pc:sldMk cId="1131727445" sldId="281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3:42.871" v="1562" actId="1076"/>
          <ac:spMkLst>
            <pc:docMk/>
            <pc:sldMk cId="1131727445" sldId="281"/>
            <ac:spMk id="24" creationId="{3AEAE391-38C7-40EB-B226-7E2CA7D280ED}"/>
          </ac:spMkLst>
        </pc:spChg>
        <pc:picChg chg="add del mod">
          <ac:chgData name="Jacqui Read" userId="a9be0418-04e4-4f4b-a54d-7f08eabe7632" providerId="ADAL" clId="{58368973-24EF-4CE6-A367-43F20A8D111D}" dt="2021-11-18T22:01:02.171" v="1015" actId="478"/>
          <ac:picMkLst>
            <pc:docMk/>
            <pc:sldMk cId="1131727445" sldId="281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6:26.460" v="1000" actId="478"/>
          <ac:picMkLst>
            <pc:docMk/>
            <pc:sldMk cId="1131727445" sldId="281"/>
            <ac:picMk id="8" creationId="{56DF11A8-0EC1-4E5F-A79F-02637ADDB36D}"/>
          </ac:picMkLst>
        </pc:picChg>
        <pc:picChg chg="add del mod">
          <ac:chgData name="Jacqui Read" userId="a9be0418-04e4-4f4b-a54d-7f08eabe7632" providerId="ADAL" clId="{58368973-24EF-4CE6-A367-43F20A8D111D}" dt="2021-11-18T21:56:15.822" v="997" actId="478"/>
          <ac:picMkLst>
            <pc:docMk/>
            <pc:sldMk cId="1131727445" sldId="281"/>
            <ac:picMk id="10" creationId="{486363B7-DF80-4735-BD7D-396FC405E41C}"/>
          </ac:picMkLst>
        </pc:picChg>
        <pc:picChg chg="add del mod">
          <ac:chgData name="Jacqui Read" userId="a9be0418-04e4-4f4b-a54d-7f08eabe7632" providerId="ADAL" clId="{58368973-24EF-4CE6-A367-43F20A8D111D}" dt="2021-11-18T21:59:23.148" v="1013" actId="478"/>
          <ac:picMkLst>
            <pc:docMk/>
            <pc:sldMk cId="1131727445" sldId="281"/>
            <ac:picMk id="12" creationId="{246E0140-F3BE-4590-B2B8-8C021CFB0B98}"/>
          </ac:picMkLst>
        </pc:picChg>
        <pc:picChg chg="add del mod">
          <ac:chgData name="Jacqui Read" userId="a9be0418-04e4-4f4b-a54d-7f08eabe7632" providerId="ADAL" clId="{58368973-24EF-4CE6-A367-43F20A8D111D}" dt="2021-11-18T22:04:52.593" v="1040" actId="478"/>
          <ac:picMkLst>
            <pc:docMk/>
            <pc:sldMk cId="1131727445" sldId="281"/>
            <ac:picMk id="14" creationId="{60FCFE31-FB5D-4910-835D-8113312ED255}"/>
          </ac:picMkLst>
        </pc:picChg>
        <pc:picChg chg="add del mod">
          <ac:chgData name="Jacqui Read" userId="a9be0418-04e4-4f4b-a54d-7f08eabe7632" providerId="ADAL" clId="{58368973-24EF-4CE6-A367-43F20A8D111D}" dt="2021-11-18T22:01:12.579" v="1017" actId="478"/>
          <ac:picMkLst>
            <pc:docMk/>
            <pc:sldMk cId="1131727445" sldId="281"/>
            <ac:picMk id="16" creationId="{52CC04CA-7419-4436-8360-99017855DD8C}"/>
          </ac:picMkLst>
        </pc:picChg>
        <pc:picChg chg="add del mod">
          <ac:chgData name="Jacqui Read" userId="a9be0418-04e4-4f4b-a54d-7f08eabe7632" providerId="ADAL" clId="{58368973-24EF-4CE6-A367-43F20A8D111D}" dt="2021-11-18T22:05:53.934" v="1043" actId="478"/>
          <ac:picMkLst>
            <pc:docMk/>
            <pc:sldMk cId="1131727445" sldId="281"/>
            <ac:picMk id="18" creationId="{F1FE2641-0B37-4E69-B89E-A46D013C6941}"/>
          </ac:picMkLst>
        </pc:picChg>
        <pc:picChg chg="add del mod">
          <ac:chgData name="Jacqui Read" userId="a9be0418-04e4-4f4b-a54d-7f08eabe7632" providerId="ADAL" clId="{58368973-24EF-4CE6-A367-43F20A8D111D}" dt="2021-11-18T22:10:44.421" v="1053" actId="478"/>
          <ac:picMkLst>
            <pc:docMk/>
            <pc:sldMk cId="1131727445" sldId="281"/>
            <ac:picMk id="20" creationId="{D5E919E8-3B42-46F7-8371-F0D6DA0C7177}"/>
          </ac:picMkLst>
        </pc:picChg>
        <pc:picChg chg="add del mod">
          <ac:chgData name="Jacqui Read" userId="a9be0418-04e4-4f4b-a54d-7f08eabe7632" providerId="ADAL" clId="{58368973-24EF-4CE6-A367-43F20A8D111D}" dt="2021-11-18T22:10:43.214" v="1052" actId="478"/>
          <ac:picMkLst>
            <pc:docMk/>
            <pc:sldMk cId="1131727445" sldId="281"/>
            <ac:picMk id="22" creationId="{9F0E367F-59CE-4816-93C9-57D1792953A4}"/>
          </ac:picMkLst>
        </pc:picChg>
        <pc:picChg chg="add mod">
          <ac:chgData name="Jacqui Read" userId="a9be0418-04e4-4f4b-a54d-7f08eabe7632" providerId="ADAL" clId="{58368973-24EF-4CE6-A367-43F20A8D111D}" dt="2021-11-19T12:14:24.925" v="1356" actId="1076"/>
          <ac:picMkLst>
            <pc:docMk/>
            <pc:sldMk cId="1131727445" sldId="281"/>
            <ac:picMk id="23" creationId="{C6942CC5-1E28-4226-8664-EB7A1D76B501}"/>
          </ac:picMkLst>
        </pc:picChg>
      </pc:sldChg>
      <pc:sldChg chg="addSp delSp modSp add mod">
        <pc:chgData name="Jacqui Read" userId="a9be0418-04e4-4f4b-a54d-7f08eabe7632" providerId="ADAL" clId="{58368973-24EF-4CE6-A367-43F20A8D111D}" dt="2021-11-19T20:28:29.145" v="2083" actId="21"/>
        <pc:sldMkLst>
          <pc:docMk/>
          <pc:sldMk cId="3694589994" sldId="282"/>
        </pc:sldMkLst>
        <pc:spChg chg="mod">
          <ac:chgData name="Jacqui Read" userId="a9be0418-04e4-4f4b-a54d-7f08eabe7632" providerId="ADAL" clId="{58368973-24EF-4CE6-A367-43F20A8D111D}" dt="2021-11-19T12:14:04.865" v="1354" actId="20577"/>
          <ac:spMkLst>
            <pc:docMk/>
            <pc:sldMk cId="3694589994" sldId="282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8:02.060" v="1908" actId="14100"/>
          <ac:spMkLst>
            <pc:docMk/>
            <pc:sldMk cId="3694589994" sldId="282"/>
            <ac:spMk id="26" creationId="{DA3C0F51-8B0A-4E58-BC6D-099780026F43}"/>
          </ac:spMkLst>
        </pc:spChg>
        <pc:picChg chg="add del mod">
          <ac:chgData name="Jacqui Read" userId="a9be0418-04e4-4f4b-a54d-7f08eabe7632" providerId="ADAL" clId="{58368973-24EF-4CE6-A367-43F20A8D111D}" dt="2021-11-18T22:04:44.655" v="1038" actId="478"/>
          <ac:picMkLst>
            <pc:docMk/>
            <pc:sldMk cId="3694589994" sldId="282"/>
            <ac:picMk id="3" creationId="{76C6C910-3442-4B21-AD65-61D16A866D23}"/>
          </ac:picMkLst>
        </pc:picChg>
        <pc:picChg chg="del">
          <ac:chgData name="Jacqui Read" userId="a9be0418-04e4-4f4b-a54d-7f08eabe7632" providerId="ADAL" clId="{58368973-24EF-4CE6-A367-43F20A8D111D}" dt="2021-11-18T21:56:40.388" v="1008" actId="478"/>
          <ac:picMkLst>
            <pc:docMk/>
            <pc:sldMk cId="3694589994" sldId="282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8:05.930" v="1011" actId="478"/>
          <ac:picMkLst>
            <pc:docMk/>
            <pc:sldMk cId="3694589994" sldId="282"/>
            <ac:picMk id="7" creationId="{1BB2E0F2-D87A-4B08-A2B8-293E241009D0}"/>
          </ac:picMkLst>
        </pc:picChg>
        <pc:picChg chg="add del mod">
          <ac:chgData name="Jacqui Read" userId="a9be0418-04e4-4f4b-a54d-7f08eabe7632" providerId="ADAL" clId="{58368973-24EF-4CE6-A367-43F20A8D111D}" dt="2021-11-18T22:10:25.681" v="1048" actId="478"/>
          <ac:picMkLst>
            <pc:docMk/>
            <pc:sldMk cId="3694589994" sldId="282"/>
            <ac:picMk id="9" creationId="{259589A8-C026-4467-9745-E091A18BD186}"/>
          </ac:picMkLst>
        </pc:picChg>
        <pc:picChg chg="add del mod">
          <ac:chgData name="Jacqui Read" userId="a9be0418-04e4-4f4b-a54d-7f08eabe7632" providerId="ADAL" clId="{58368973-24EF-4CE6-A367-43F20A8D111D}" dt="2021-11-18T22:04:41.797" v="1036" actId="478"/>
          <ac:picMkLst>
            <pc:docMk/>
            <pc:sldMk cId="3694589994" sldId="282"/>
            <ac:picMk id="11" creationId="{367636DA-1D86-4199-89A3-8BC926B57F87}"/>
          </ac:picMkLst>
        </pc:picChg>
        <pc:picChg chg="add del mod">
          <ac:chgData name="Jacqui Read" userId="a9be0418-04e4-4f4b-a54d-7f08eabe7632" providerId="ADAL" clId="{58368973-24EF-4CE6-A367-43F20A8D111D}" dt="2021-11-18T22:10:31.538" v="1049" actId="21"/>
          <ac:picMkLst>
            <pc:docMk/>
            <pc:sldMk cId="3694589994" sldId="282"/>
            <ac:picMk id="13" creationId="{6F33C385-9022-44BF-8E1B-068001B17DC9}"/>
          </ac:picMkLst>
        </pc:picChg>
        <pc:picChg chg="add del mod">
          <ac:chgData name="Jacqui Read" userId="a9be0418-04e4-4f4b-a54d-7f08eabe7632" providerId="ADAL" clId="{58368973-24EF-4CE6-A367-43F20A8D111D}" dt="2021-11-19T12:10:36.257" v="1331" actId="478"/>
          <ac:picMkLst>
            <pc:docMk/>
            <pc:sldMk cId="3694589994" sldId="282"/>
            <ac:picMk id="15" creationId="{A291B2B7-C16A-4AA9-8635-027117C66B45}"/>
          </ac:picMkLst>
        </pc:picChg>
        <pc:picChg chg="add del mod">
          <ac:chgData name="Jacqui Read" userId="a9be0418-04e4-4f4b-a54d-7f08eabe7632" providerId="ADAL" clId="{58368973-24EF-4CE6-A367-43F20A8D111D}" dt="2021-11-19T12:12:56.395" v="1340" actId="478"/>
          <ac:picMkLst>
            <pc:docMk/>
            <pc:sldMk cId="3694589994" sldId="282"/>
            <ac:picMk id="17" creationId="{64B1E48F-6C7C-4FE0-A872-E682C815A7A3}"/>
          </ac:picMkLst>
        </pc:picChg>
        <pc:picChg chg="add mod">
          <ac:chgData name="Jacqui Read" userId="a9be0418-04e4-4f4b-a54d-7f08eabe7632" providerId="ADAL" clId="{58368973-24EF-4CE6-A367-43F20A8D111D}" dt="2021-11-19T12:38:10.830" v="1919" actId="1038"/>
          <ac:picMkLst>
            <pc:docMk/>
            <pc:sldMk cId="3694589994" sldId="282"/>
            <ac:picMk id="19" creationId="{1E3960F7-CD48-4F64-8F76-7E282B1D3CF8}"/>
          </ac:picMkLst>
        </pc:picChg>
        <pc:picChg chg="add mod">
          <ac:chgData name="Jacqui Read" userId="a9be0418-04e4-4f4b-a54d-7f08eabe7632" providerId="ADAL" clId="{58368973-24EF-4CE6-A367-43F20A8D111D}" dt="2021-11-19T12:38:07.890" v="1912" actId="1038"/>
          <ac:picMkLst>
            <pc:docMk/>
            <pc:sldMk cId="3694589994" sldId="282"/>
            <ac:picMk id="21" creationId="{0D2947FD-FE2C-44AD-9AD9-8DE8B8660F70}"/>
          </ac:picMkLst>
        </pc:picChg>
        <pc:picChg chg="add del mod">
          <ac:chgData name="Jacqui Read" userId="a9be0418-04e4-4f4b-a54d-7f08eabe7632" providerId="ADAL" clId="{58368973-24EF-4CE6-A367-43F20A8D111D}" dt="2021-11-19T12:12:52.370" v="1338" actId="478"/>
          <ac:picMkLst>
            <pc:docMk/>
            <pc:sldMk cId="3694589994" sldId="282"/>
            <ac:picMk id="23" creationId="{5076F715-B1D9-478E-B52E-8FB285854AEA}"/>
          </ac:picMkLst>
        </pc:picChg>
        <pc:picChg chg="add del mod">
          <ac:chgData name="Jacqui Read" userId="a9be0418-04e4-4f4b-a54d-7f08eabe7632" providerId="ADAL" clId="{58368973-24EF-4CE6-A367-43F20A8D111D}" dt="2021-11-19T12:12:53.145" v="1339" actId="478"/>
          <ac:picMkLst>
            <pc:docMk/>
            <pc:sldMk cId="3694589994" sldId="282"/>
            <ac:picMk id="25" creationId="{6C85E3AF-8556-4D6B-89DB-EB29F237E55D}"/>
          </ac:picMkLst>
        </pc:picChg>
        <pc:picChg chg="add del mod">
          <ac:chgData name="Jacqui Read" userId="a9be0418-04e4-4f4b-a54d-7f08eabe7632" providerId="ADAL" clId="{58368973-24EF-4CE6-A367-43F20A8D111D}" dt="2021-11-19T20:28:29.145" v="2083" actId="21"/>
          <ac:picMkLst>
            <pc:docMk/>
            <pc:sldMk cId="3694589994" sldId="282"/>
            <ac:picMk id="28" creationId="{D0FF90E5-9416-4C64-86AE-9E37FDE2A468}"/>
          </ac:picMkLst>
        </pc:picChg>
        <pc:picChg chg="add del mod">
          <ac:chgData name="Jacqui Read" userId="a9be0418-04e4-4f4b-a54d-7f08eabe7632" providerId="ADAL" clId="{58368973-24EF-4CE6-A367-43F20A8D111D}" dt="2021-11-19T20:26:51.234" v="2077" actId="478"/>
          <ac:picMkLst>
            <pc:docMk/>
            <pc:sldMk cId="3694589994" sldId="282"/>
            <ac:picMk id="30" creationId="{70CD3620-A1C8-43E2-8918-E25A06840D69}"/>
          </ac:picMkLst>
        </pc:picChg>
        <pc:picChg chg="add del mod">
          <ac:chgData name="Jacqui Read" userId="a9be0418-04e4-4f4b-a54d-7f08eabe7632" providerId="ADAL" clId="{58368973-24EF-4CE6-A367-43F20A8D111D}" dt="2021-11-19T20:26:44.011" v="2075" actId="478"/>
          <ac:picMkLst>
            <pc:docMk/>
            <pc:sldMk cId="3694589994" sldId="282"/>
            <ac:picMk id="32" creationId="{1074F263-32AE-4620-BB3A-4A87A9698FDD}"/>
          </ac:picMkLst>
        </pc:picChg>
        <pc:picChg chg="add del mod">
          <ac:chgData name="Jacqui Read" userId="a9be0418-04e4-4f4b-a54d-7f08eabe7632" providerId="ADAL" clId="{58368973-24EF-4CE6-A367-43F20A8D111D}" dt="2021-11-19T20:28:25.997" v="2081" actId="478"/>
          <ac:picMkLst>
            <pc:docMk/>
            <pc:sldMk cId="3694589994" sldId="282"/>
            <ac:picMk id="34" creationId="{A0625665-9C03-4071-A582-954073344AD5}"/>
          </ac:picMkLst>
        </pc:picChg>
        <pc:picChg chg="add del mod">
          <ac:chgData name="Jacqui Read" userId="a9be0418-04e4-4f4b-a54d-7f08eabe7632" providerId="ADAL" clId="{58368973-24EF-4CE6-A367-43F20A8D111D}" dt="2021-11-19T20:28:26.758" v="2082" actId="478"/>
          <ac:picMkLst>
            <pc:docMk/>
            <pc:sldMk cId="3694589994" sldId="282"/>
            <ac:picMk id="36" creationId="{BD2E59D7-C7B3-4AAA-9F1D-82AA4EDB720D}"/>
          </ac:picMkLst>
        </pc:picChg>
      </pc:sldChg>
      <pc:sldChg chg="addSp del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2386317971" sldId="283"/>
        </pc:sldMkLst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2" creationId="{822536C6-5CF3-423D-BDFE-C04FEFBA85C0}"/>
          </ac:spMkLst>
        </pc:spChg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3" creationId="{87236F9E-B332-4263-B470-D3C198A57332}"/>
          </ac:spMkLst>
        </pc:spChg>
        <pc:spChg chg="add mod">
          <ac:chgData name="Jacqui Read" userId="a9be0418-04e4-4f4b-a54d-7f08eabe7632" providerId="ADAL" clId="{58368973-24EF-4CE6-A367-43F20A8D111D}" dt="2021-11-18T22:16:38.665" v="1097" actId="1076"/>
          <ac:spMkLst>
            <pc:docMk/>
            <pc:sldMk cId="2386317971" sldId="283"/>
            <ac:spMk id="13" creationId="{D4B13395-320D-4078-A42F-9C4E48FF7522}"/>
          </ac:spMkLst>
        </pc:spChg>
        <pc:spChg chg="add del mod">
          <ac:chgData name="Jacqui Read" userId="a9be0418-04e4-4f4b-a54d-7f08eabe7632" providerId="ADAL" clId="{58368973-24EF-4CE6-A367-43F20A8D111D}" dt="2021-11-18T22:17:50.725" v="1101" actId="22"/>
          <ac:spMkLst>
            <pc:docMk/>
            <pc:sldMk cId="2386317971" sldId="283"/>
            <ac:spMk id="15" creationId="{A368A1F7-AEC6-4BA0-A6ED-6D1293659B37}"/>
          </ac:spMkLst>
        </pc:spChg>
        <pc:spChg chg="add mod">
          <ac:chgData name="Jacqui Read" userId="a9be0418-04e4-4f4b-a54d-7f08eabe7632" providerId="ADAL" clId="{58368973-24EF-4CE6-A367-43F20A8D111D}" dt="2021-11-18T22:19:53.097" v="1145" actId="1076"/>
          <ac:spMkLst>
            <pc:docMk/>
            <pc:sldMk cId="2386317971" sldId="283"/>
            <ac:spMk id="17" creationId="{91684926-7816-4D52-8E51-7A165FF25F72}"/>
          </ac:spMkLst>
        </pc:spChg>
        <pc:spChg chg="add mod">
          <ac:chgData name="Jacqui Read" userId="a9be0418-04e4-4f4b-a54d-7f08eabe7632" providerId="ADAL" clId="{58368973-24EF-4CE6-A367-43F20A8D111D}" dt="2021-11-18T22:19:58.947" v="1146" actId="1076"/>
          <ac:spMkLst>
            <pc:docMk/>
            <pc:sldMk cId="2386317971" sldId="283"/>
            <ac:spMk id="19" creationId="{5BD16B3C-1A97-44D5-9039-C45F93C08ADB}"/>
          </ac:spMkLst>
        </pc:sp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5" creationId="{12AC11A6-EAED-42EC-91AF-D81902D33788}"/>
          </ac:picMkLst>
        </pc:pic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7" creationId="{3998BF91-E6E0-4BB6-B65B-26930684F454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9" creationId="{E236405C-AA35-477C-930F-D4BD4E10BD22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11" creationId="{F2877844-545E-45A1-AF01-CC8160C0D5DF}"/>
          </ac:picMkLst>
        </pc:picChg>
      </pc:sldChg>
      <pc:sldChg chg="modSp new del mod">
        <pc:chgData name="Jacqui Read" userId="a9be0418-04e4-4f4b-a54d-7f08eabe7632" providerId="ADAL" clId="{58368973-24EF-4CE6-A367-43F20A8D111D}" dt="2021-11-19T21:18:29.809" v="2523" actId="47"/>
        <pc:sldMkLst>
          <pc:docMk/>
          <pc:sldMk cId="743887766" sldId="284"/>
        </pc:sldMkLst>
        <pc:spChg chg="mod">
          <ac:chgData name="Jacqui Read" userId="a9be0418-04e4-4f4b-a54d-7f08eabe7632" providerId="ADAL" clId="{58368973-24EF-4CE6-A367-43F20A8D111D}" dt="2021-11-18T22:21:24.648" v="1155" actId="20577"/>
          <ac:spMkLst>
            <pc:docMk/>
            <pc:sldMk cId="743887766" sldId="284"/>
            <ac:spMk id="2" creationId="{B2747797-D6F5-422A-80BD-FE1463A9AD98}"/>
          </ac:spMkLst>
        </pc:spChg>
        <pc:spChg chg="mod">
          <ac:chgData name="Jacqui Read" userId="a9be0418-04e4-4f4b-a54d-7f08eabe7632" providerId="ADAL" clId="{58368973-24EF-4CE6-A367-43F20A8D111D}" dt="2021-11-18T22:22:04.997" v="1276" actId="20577"/>
          <ac:spMkLst>
            <pc:docMk/>
            <pc:sldMk cId="743887766" sldId="284"/>
            <ac:spMk id="3" creationId="{7918C81E-AE9C-4347-9814-DF372D626FE2}"/>
          </ac:spMkLst>
        </pc:spChg>
      </pc:sldChg>
      <pc:sldChg chg="addSp modSp new mod ord">
        <pc:chgData name="Jacqui Read" userId="a9be0418-04e4-4f4b-a54d-7f08eabe7632" providerId="ADAL" clId="{58368973-24EF-4CE6-A367-43F20A8D111D}" dt="2021-11-19T21:27:39.148" v="2590"/>
        <pc:sldMkLst>
          <pc:docMk/>
          <pc:sldMk cId="1682417299" sldId="285"/>
        </pc:sldMkLst>
        <pc:spChg chg="mod">
          <ac:chgData name="Jacqui Read" userId="a9be0418-04e4-4f4b-a54d-7f08eabe7632" providerId="ADAL" clId="{58368973-24EF-4CE6-A367-43F20A8D111D}" dt="2021-11-18T22:23:05.445" v="1285" actId="20577"/>
          <ac:spMkLst>
            <pc:docMk/>
            <pc:sldMk cId="1682417299" sldId="285"/>
            <ac:spMk id="2" creationId="{86B6E360-9138-4901-8C1D-224A87F91284}"/>
          </ac:spMkLst>
        </pc:spChg>
        <pc:picChg chg="add mod">
          <ac:chgData name="Jacqui Read" userId="a9be0418-04e4-4f4b-a54d-7f08eabe7632" providerId="ADAL" clId="{58368973-24EF-4CE6-A367-43F20A8D111D}" dt="2021-11-18T22:23:34.667" v="1291" actId="196"/>
          <ac:picMkLst>
            <pc:docMk/>
            <pc:sldMk cId="1682417299" sldId="285"/>
            <ac:picMk id="5" creationId="{EDD68A97-7D24-435C-92E0-403A25E51341}"/>
          </ac:picMkLst>
        </pc:picChg>
      </pc:sldChg>
      <pc:sldChg chg="addSp delSp modSp new mod modShow">
        <pc:chgData name="Jacqui Read" userId="a9be0418-04e4-4f4b-a54d-7f08eabe7632" providerId="ADAL" clId="{58368973-24EF-4CE6-A367-43F20A8D111D}" dt="2021-11-19T21:29:04.226" v="2602" actId="729"/>
        <pc:sldMkLst>
          <pc:docMk/>
          <pc:sldMk cId="1036277227" sldId="286"/>
        </pc:sldMkLst>
        <pc:spChg chg="mod">
          <ac:chgData name="Jacqui Read" userId="a9be0418-04e4-4f4b-a54d-7f08eabe7632" providerId="ADAL" clId="{58368973-24EF-4CE6-A367-43F20A8D111D}" dt="2021-11-18T22:24:15.680" v="1312" actId="20577"/>
          <ac:spMkLst>
            <pc:docMk/>
            <pc:sldMk cId="1036277227" sldId="286"/>
            <ac:spMk id="2" creationId="{E868D6C1-ECEE-4A72-A79D-E6D8C7C86110}"/>
          </ac:spMkLst>
        </pc:spChg>
        <pc:picChg chg="add del mod">
          <ac:chgData name="Jacqui Read" userId="a9be0418-04e4-4f4b-a54d-7f08eabe7632" providerId="ADAL" clId="{58368973-24EF-4CE6-A367-43F20A8D111D}" dt="2021-11-18T22:24:30.058" v="1314" actId="478"/>
          <ac:picMkLst>
            <pc:docMk/>
            <pc:sldMk cId="1036277227" sldId="286"/>
            <ac:picMk id="5" creationId="{FFA6C673-403B-4010-8095-8B4DEFAB9CA5}"/>
          </ac:picMkLst>
        </pc:picChg>
        <pc:picChg chg="add del mod">
          <ac:chgData name="Jacqui Read" userId="a9be0418-04e4-4f4b-a54d-7f08eabe7632" providerId="ADAL" clId="{58368973-24EF-4CE6-A367-43F20A8D111D}" dt="2021-11-18T22:27:59.275" v="1319" actId="478"/>
          <ac:picMkLst>
            <pc:docMk/>
            <pc:sldMk cId="1036277227" sldId="286"/>
            <ac:picMk id="7" creationId="{C5BCF653-28D3-401C-9DA1-01640E5FFA9F}"/>
          </ac:picMkLst>
        </pc:picChg>
        <pc:picChg chg="add del mod">
          <ac:chgData name="Jacqui Read" userId="a9be0418-04e4-4f4b-a54d-7f08eabe7632" providerId="ADAL" clId="{58368973-24EF-4CE6-A367-43F20A8D111D}" dt="2021-11-18T22:27:57.565" v="1318" actId="478"/>
          <ac:picMkLst>
            <pc:docMk/>
            <pc:sldMk cId="1036277227" sldId="286"/>
            <ac:picMk id="9" creationId="{276157DB-086C-45BF-8BB8-9A53E2EF6B48}"/>
          </ac:picMkLst>
        </pc:picChg>
        <pc:picChg chg="add del mod">
          <ac:chgData name="Jacqui Read" userId="a9be0418-04e4-4f4b-a54d-7f08eabe7632" providerId="ADAL" clId="{58368973-24EF-4CE6-A367-43F20A8D111D}" dt="2021-11-18T22:27:55.179" v="1317" actId="478"/>
          <ac:picMkLst>
            <pc:docMk/>
            <pc:sldMk cId="1036277227" sldId="286"/>
            <ac:picMk id="11" creationId="{2939D54E-2393-41EA-B3A8-A2C6984F3469}"/>
          </ac:picMkLst>
        </pc:picChg>
        <pc:picChg chg="add del mod">
          <ac:chgData name="Jacqui Read" userId="a9be0418-04e4-4f4b-a54d-7f08eabe7632" providerId="ADAL" clId="{58368973-24EF-4CE6-A367-43F20A8D111D}" dt="2021-11-18T22:28:08.584" v="1323" actId="478"/>
          <ac:picMkLst>
            <pc:docMk/>
            <pc:sldMk cId="1036277227" sldId="286"/>
            <ac:picMk id="13" creationId="{C584187A-F2D4-428B-B7D0-9C4183AE0598}"/>
          </ac:picMkLst>
        </pc:picChg>
        <pc:picChg chg="add mod">
          <ac:chgData name="Jacqui Read" userId="a9be0418-04e4-4f4b-a54d-7f08eabe7632" providerId="ADAL" clId="{58368973-24EF-4CE6-A367-43F20A8D111D}" dt="2021-11-18T22:28:28.581" v="1329" actId="1076"/>
          <ac:picMkLst>
            <pc:docMk/>
            <pc:sldMk cId="1036277227" sldId="286"/>
            <ac:picMk id="15" creationId="{741A60D7-03F3-4BEF-BC20-F4256B678F14}"/>
          </ac:picMkLst>
        </pc:picChg>
      </pc:sldChg>
      <pc:sldChg chg="addSp delSp modSp add mod modTransition modAnim">
        <pc:chgData name="Jacqui Read" userId="a9be0418-04e4-4f4b-a54d-7f08eabe7632" providerId="ADAL" clId="{58368973-24EF-4CE6-A367-43F20A8D111D}" dt="2021-11-19T14:55:58.615" v="1993"/>
        <pc:sldMkLst>
          <pc:docMk/>
          <pc:sldMk cId="3985975265" sldId="287"/>
        </pc:sldMkLst>
        <pc:picChg chg="add mod">
          <ac:chgData name="Jacqui Read" userId="a9be0418-04e4-4f4b-a54d-7f08eabe7632" providerId="ADAL" clId="{58368973-24EF-4CE6-A367-43F20A8D111D}" dt="2021-11-19T14:49:54.174" v="1940" actId="1076"/>
          <ac:picMkLst>
            <pc:docMk/>
            <pc:sldMk cId="3985975265" sldId="287"/>
            <ac:picMk id="4" creationId="{EEE94754-EF64-49AA-915A-6FF45A6A2E70}"/>
          </ac:picMkLst>
        </pc:picChg>
        <pc:picChg chg="mod">
          <ac:chgData name="Jacqui Read" userId="a9be0418-04e4-4f4b-a54d-7f08eabe7632" providerId="ADAL" clId="{58368973-24EF-4CE6-A367-43F20A8D111D}" dt="2021-11-19T14:50:31.563" v="1942" actId="1076"/>
          <ac:picMkLst>
            <pc:docMk/>
            <pc:sldMk cId="3985975265" sldId="287"/>
            <ac:picMk id="6" creationId="{8A840B07-D3F2-44BA-90B7-13B66BF531E6}"/>
          </ac:picMkLst>
        </pc:picChg>
        <pc:picChg chg="add del mod">
          <ac:chgData name="Jacqui Read" userId="a9be0418-04e4-4f4b-a54d-7f08eabe7632" providerId="ADAL" clId="{58368973-24EF-4CE6-A367-43F20A8D111D}" dt="2021-11-19T14:54:58.975" v="1988" actId="478"/>
          <ac:picMkLst>
            <pc:docMk/>
            <pc:sldMk cId="3985975265" sldId="287"/>
            <ac:picMk id="7" creationId="{4EBF6CD6-CBF9-4E14-8A84-8F67C07BBAF8}"/>
          </ac:picMkLst>
        </pc:picChg>
      </pc:sldChg>
      <pc:sldChg chg="addSp delSp modSp new mod modClrScheme chgLayout modNotesTx">
        <pc:chgData name="Jacqui Read" userId="a9be0418-04e4-4f4b-a54d-7f08eabe7632" providerId="ADAL" clId="{58368973-24EF-4CE6-A367-43F20A8D111D}" dt="2021-11-19T21:08:28.212" v="2453"/>
        <pc:sldMkLst>
          <pc:docMk/>
          <pc:sldMk cId="2568121326" sldId="288"/>
        </pc:sldMkLst>
        <pc:spChg chg="del">
          <ac:chgData name="Jacqui Read" userId="a9be0418-04e4-4f4b-a54d-7f08eabe7632" providerId="ADAL" clId="{58368973-24EF-4CE6-A367-43F20A8D111D}" dt="2021-11-19T15:01:28.741" v="2002" actId="700"/>
          <ac:spMkLst>
            <pc:docMk/>
            <pc:sldMk cId="2568121326" sldId="288"/>
            <ac:spMk id="2" creationId="{2314A4A6-4B21-4971-B22C-6CBFD3E958AC}"/>
          </ac:spMkLst>
        </pc:spChg>
        <pc:picChg chg="add mod">
          <ac:chgData name="Jacqui Read" userId="a9be0418-04e4-4f4b-a54d-7f08eabe7632" providerId="ADAL" clId="{58368973-24EF-4CE6-A367-43F20A8D111D}" dt="2021-11-19T15:01:53.958" v="2005" actId="962"/>
          <ac:picMkLst>
            <pc:docMk/>
            <pc:sldMk cId="2568121326" sldId="288"/>
            <ac:picMk id="4" creationId="{AE341C17-EC3C-4C4B-A1A0-022E644A52C9}"/>
          </ac:picMkLst>
        </pc:picChg>
      </pc:sldChg>
      <pc:sldChg chg="addSp modSp new mod">
        <pc:chgData name="Jacqui Read" userId="a9be0418-04e4-4f4b-a54d-7f08eabe7632" providerId="ADAL" clId="{58368973-24EF-4CE6-A367-43F20A8D111D}" dt="2021-11-19T21:23:31.092" v="2549" actId="1076"/>
        <pc:sldMkLst>
          <pc:docMk/>
          <pc:sldMk cId="2494830588" sldId="289"/>
        </pc:sldMkLst>
        <pc:picChg chg="add mod">
          <ac:chgData name="Jacqui Read" userId="a9be0418-04e4-4f4b-a54d-7f08eabe7632" providerId="ADAL" clId="{58368973-24EF-4CE6-A367-43F20A8D111D}" dt="2021-11-19T21:23:31.092" v="2549" actId="1076"/>
          <ac:picMkLst>
            <pc:docMk/>
            <pc:sldMk cId="2494830588" sldId="289"/>
            <ac:picMk id="3" creationId="{9E192ED8-5BFB-4F5D-85BE-C67A07BD5C63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08:49.101" v="2454"/>
        <pc:sldMkLst>
          <pc:docMk/>
          <pc:sldMk cId="3622675170" sldId="290"/>
        </pc:sldMkLst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4" creationId="{78026473-A11D-4A5D-B3E1-AE92F279E075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5" creationId="{3D526832-3FE2-4A16-9095-984ACB506E49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6" creationId="{DC54B268-030D-4C09-9423-B6B4EB523026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7" creationId="{28B60B50-90FD-4F10-8820-12556DCBB29C}"/>
          </ac:spMkLst>
        </pc:spChg>
        <pc:grpChg chg="add mod">
          <ac:chgData name="Jacqui Read" userId="a9be0418-04e4-4f4b-a54d-7f08eabe7632" providerId="ADAL" clId="{58368973-24EF-4CE6-A367-43F20A8D111D}" dt="2021-11-19T15:05:00.007" v="2064" actId="1076"/>
          <ac:grpSpMkLst>
            <pc:docMk/>
            <pc:sldMk cId="3622675170" sldId="290"/>
            <ac:grpSpMk id="8" creationId="{C33E1E1A-8397-4514-8460-84F05A886EA1}"/>
          </ac:grpSpMkLst>
        </pc:grpChg>
        <pc:picChg chg="add mod modCrop">
          <ac:chgData name="Jacqui Read" userId="a9be0418-04e4-4f4b-a54d-7f08eabe7632" providerId="ADAL" clId="{58368973-24EF-4CE6-A367-43F20A8D111D}" dt="2021-11-19T15:04:47.152" v="2062" actId="164"/>
          <ac:picMkLst>
            <pc:docMk/>
            <pc:sldMk cId="3622675170" sldId="290"/>
            <ac:picMk id="3" creationId="{D3430503-3788-426D-99C4-97313F8E6355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23:49.267" v="2551" actId="1076"/>
        <pc:sldMkLst>
          <pc:docMk/>
          <pc:sldMk cId="3980399252" sldId="291"/>
        </pc:sldMkLst>
        <pc:picChg chg="add mod">
          <ac:chgData name="Jacqui Read" userId="a9be0418-04e4-4f4b-a54d-7f08eabe7632" providerId="ADAL" clId="{58368973-24EF-4CE6-A367-43F20A8D111D}" dt="2021-11-19T21:23:49.267" v="2551" actId="1076"/>
          <ac:picMkLst>
            <pc:docMk/>
            <pc:sldMk cId="3980399252" sldId="291"/>
            <ac:picMk id="3" creationId="{9DA33C41-9B3A-4417-97C2-1F4A5FD0A560}"/>
          </ac:picMkLst>
        </pc:picChg>
      </pc:sldChg>
      <pc:sldChg chg="addSp delSp modSp new mod ord">
        <pc:chgData name="Jacqui Read" userId="a9be0418-04e4-4f4b-a54d-7f08eabe7632" providerId="ADAL" clId="{58368973-24EF-4CE6-A367-43F20A8D111D}" dt="2021-11-19T21:21:25.589" v="2533" actId="21"/>
        <pc:sldMkLst>
          <pc:docMk/>
          <pc:sldMk cId="3564484227" sldId="292"/>
        </pc:sldMkLst>
        <pc:picChg chg="add mod">
          <ac:chgData name="Jacqui Read" userId="a9be0418-04e4-4f4b-a54d-7f08eabe7632" providerId="ADAL" clId="{58368973-24EF-4CE6-A367-43F20A8D111D}" dt="2021-11-19T15:05:44.267" v="2072" actId="962"/>
          <ac:picMkLst>
            <pc:docMk/>
            <pc:sldMk cId="3564484227" sldId="292"/>
            <ac:picMk id="3" creationId="{A5A71DD5-CEE4-48AD-925C-EE533DD99DF2}"/>
          </ac:picMkLst>
        </pc:picChg>
        <pc:inkChg chg="add del">
          <ac:chgData name="Jacqui Read" userId="a9be0418-04e4-4f4b-a54d-7f08eabe7632" providerId="ADAL" clId="{58368973-24EF-4CE6-A367-43F20A8D111D}" dt="2021-11-19T21:21:22.711" v="2531" actId="478"/>
          <ac:inkMkLst>
            <pc:docMk/>
            <pc:sldMk cId="3564484227" sldId="292"/>
            <ac:inkMk id="4" creationId="{19577BC7-8A62-4EED-9F17-310BA8A8AC3B}"/>
          </ac:inkMkLst>
        </pc:inkChg>
        <pc:inkChg chg="add del">
          <ac:chgData name="Jacqui Read" userId="a9be0418-04e4-4f4b-a54d-7f08eabe7632" providerId="ADAL" clId="{58368973-24EF-4CE6-A367-43F20A8D111D}" dt="2021-11-19T21:21:23.438" v="2532" actId="478"/>
          <ac:inkMkLst>
            <pc:docMk/>
            <pc:sldMk cId="3564484227" sldId="292"/>
            <ac:inkMk id="5" creationId="{1C675264-6F7D-405D-95AC-06826FDEED3B}"/>
          </ac:inkMkLst>
        </pc:inkChg>
        <pc:inkChg chg="add del">
          <ac:chgData name="Jacqui Read" userId="a9be0418-04e4-4f4b-a54d-7f08eabe7632" providerId="ADAL" clId="{58368973-24EF-4CE6-A367-43F20A8D111D}" dt="2021-11-19T21:21:25.589" v="2533" actId="21"/>
          <ac:inkMkLst>
            <pc:docMk/>
            <pc:sldMk cId="3564484227" sldId="292"/>
            <ac:inkMk id="6" creationId="{8E4571E0-DDE5-4FB6-AE3B-DA57D199DB06}"/>
          </ac:inkMkLst>
        </pc:inkChg>
      </pc:sldChg>
      <pc:sldChg chg="addSp modSp new mod">
        <pc:chgData name="Jacqui Read" userId="a9be0418-04e4-4f4b-a54d-7f08eabe7632" providerId="ADAL" clId="{58368973-24EF-4CE6-A367-43F20A8D111D}" dt="2021-11-19T20:34:24.062" v="2201" actId="20577"/>
        <pc:sldMkLst>
          <pc:docMk/>
          <pc:sldMk cId="910177229" sldId="293"/>
        </pc:sldMkLst>
        <pc:spChg chg="add mod">
          <ac:chgData name="Jacqui Read" userId="a9be0418-04e4-4f4b-a54d-7f08eabe7632" providerId="ADAL" clId="{58368973-24EF-4CE6-A367-43F20A8D111D}" dt="2021-11-19T20:34:24.062" v="2201" actId="20577"/>
          <ac:spMkLst>
            <pc:docMk/>
            <pc:sldMk cId="910177229" sldId="293"/>
            <ac:spMk id="3" creationId="{60D93AD8-8D6B-439F-96A0-3D7C429E725E}"/>
          </ac:spMkLst>
        </pc:spChg>
        <pc:picChg chg="add mod">
          <ac:chgData name="Jacqui Read" userId="a9be0418-04e4-4f4b-a54d-7f08eabe7632" providerId="ADAL" clId="{58368973-24EF-4CE6-A367-43F20A8D111D}" dt="2021-11-19T20:32:21.899" v="2089" actId="14100"/>
          <ac:picMkLst>
            <pc:docMk/>
            <pc:sldMk cId="910177229" sldId="293"/>
            <ac:picMk id="2" creationId="{BF173A33-ED72-468C-80F3-B09CB7F0CDEF}"/>
          </ac:picMkLst>
        </pc:picChg>
      </pc:sldChg>
      <pc:sldChg chg="addSp delSp modSp new mod modAnim">
        <pc:chgData name="Jacqui Read" userId="a9be0418-04e4-4f4b-a54d-7f08eabe7632" providerId="ADAL" clId="{58368973-24EF-4CE6-A367-43F20A8D111D}" dt="2021-11-19T21:02:05.377" v="2450"/>
        <pc:sldMkLst>
          <pc:docMk/>
          <pc:sldMk cId="4130173769" sldId="294"/>
        </pc:sldMkLst>
        <pc:spChg chg="add mod">
          <ac:chgData name="Jacqui Read" userId="a9be0418-04e4-4f4b-a54d-7f08eabe7632" providerId="ADAL" clId="{58368973-24EF-4CE6-A367-43F20A8D111D}" dt="2021-11-19T20:57:09.372" v="2396" actId="1076"/>
          <ac:spMkLst>
            <pc:docMk/>
            <pc:sldMk cId="4130173769" sldId="294"/>
            <ac:spMk id="3" creationId="{9F6C63B6-638B-468B-902E-0072430DB4FA}"/>
          </ac:spMkLst>
        </pc:spChg>
        <pc:spChg chg="add mod">
          <ac:chgData name="Jacqui Read" userId="a9be0418-04e4-4f4b-a54d-7f08eabe7632" providerId="ADAL" clId="{58368973-24EF-4CE6-A367-43F20A8D111D}" dt="2021-11-19T20:56:14.016" v="2388" actId="1076"/>
          <ac:spMkLst>
            <pc:docMk/>
            <pc:sldMk cId="4130173769" sldId="294"/>
            <ac:spMk id="5" creationId="{8CA56E5A-53DA-490F-A46E-1F025C44B484}"/>
          </ac:spMkLst>
        </pc:spChg>
        <pc:spChg chg="add mod">
          <ac:chgData name="Jacqui Read" userId="a9be0418-04e4-4f4b-a54d-7f08eabe7632" providerId="ADAL" clId="{58368973-24EF-4CE6-A367-43F20A8D111D}" dt="2021-11-19T20:56:45.864" v="2394" actId="1076"/>
          <ac:spMkLst>
            <pc:docMk/>
            <pc:sldMk cId="4130173769" sldId="294"/>
            <ac:spMk id="7" creationId="{053D23D6-02EF-4904-85D6-4F4DF6129EEF}"/>
          </ac:spMkLst>
        </pc:spChg>
        <pc:spChg chg="add mod">
          <ac:chgData name="Jacqui Read" userId="a9be0418-04e4-4f4b-a54d-7f08eabe7632" providerId="ADAL" clId="{58368973-24EF-4CE6-A367-43F20A8D111D}" dt="2021-11-19T20:57:40.805" v="2400" actId="1076"/>
          <ac:spMkLst>
            <pc:docMk/>
            <pc:sldMk cId="4130173769" sldId="294"/>
            <ac:spMk id="11" creationId="{4B6A52BB-7BCB-466A-B9C4-CE4027232D56}"/>
          </ac:spMkLst>
        </pc:spChg>
        <pc:spChg chg="add mod">
          <ac:chgData name="Jacqui Read" userId="a9be0418-04e4-4f4b-a54d-7f08eabe7632" providerId="ADAL" clId="{58368973-24EF-4CE6-A367-43F20A8D111D}" dt="2021-11-19T20:58:04.795" v="2403" actId="1076"/>
          <ac:spMkLst>
            <pc:docMk/>
            <pc:sldMk cId="4130173769" sldId="294"/>
            <ac:spMk id="12" creationId="{2D342075-A926-4EB0-B482-A898DFDE69EF}"/>
          </ac:spMkLst>
        </pc:spChg>
        <pc:spChg chg="add mod">
          <ac:chgData name="Jacqui Read" userId="a9be0418-04e4-4f4b-a54d-7f08eabe7632" providerId="ADAL" clId="{58368973-24EF-4CE6-A367-43F20A8D111D}" dt="2021-11-19T20:58:18.104" v="2404" actId="1076"/>
          <ac:spMkLst>
            <pc:docMk/>
            <pc:sldMk cId="4130173769" sldId="294"/>
            <ac:spMk id="17" creationId="{BD83000C-2472-4E31-8717-47BECA0CE021}"/>
          </ac:spMkLst>
        </pc:spChg>
        <pc:spChg chg="add mod">
          <ac:chgData name="Jacqui Read" userId="a9be0418-04e4-4f4b-a54d-7f08eabe7632" providerId="ADAL" clId="{58368973-24EF-4CE6-A367-43F20A8D111D}" dt="2021-11-19T20:56:52.682" v="2395" actId="1076"/>
          <ac:spMkLst>
            <pc:docMk/>
            <pc:sldMk cId="4130173769" sldId="294"/>
            <ac:spMk id="18" creationId="{BFEB31B5-241B-4A53-969B-87E4B23D77BC}"/>
          </ac:spMkLst>
        </pc:spChg>
        <pc:spChg chg="add mod">
          <ac:chgData name="Jacqui Read" userId="a9be0418-04e4-4f4b-a54d-7f08eabe7632" providerId="ADAL" clId="{58368973-24EF-4CE6-A367-43F20A8D111D}" dt="2021-11-19T20:57:57.797" v="2402" actId="1076"/>
          <ac:spMkLst>
            <pc:docMk/>
            <pc:sldMk cId="4130173769" sldId="294"/>
            <ac:spMk id="23" creationId="{C49A21B7-CB9E-413B-A826-3959DF3EC7C8}"/>
          </ac:spMkLst>
        </pc:spChg>
        <pc:grpChg chg="add mod">
          <ac:chgData name="Jacqui Read" userId="a9be0418-04e4-4f4b-a54d-7f08eabe7632" providerId="ADAL" clId="{58368973-24EF-4CE6-A367-43F20A8D111D}" dt="2021-11-19T20:57:09.372" v="2396" actId="1076"/>
          <ac:grpSpMkLst>
            <pc:docMk/>
            <pc:sldMk cId="4130173769" sldId="294"/>
            <ac:grpSpMk id="6" creationId="{11CD3DC8-6B82-41E7-AA4F-F4B1D65CC680}"/>
          </ac:grpSpMkLst>
        </pc:grpChg>
        <pc:grpChg chg="add mod">
          <ac:chgData name="Jacqui Read" userId="a9be0418-04e4-4f4b-a54d-7f08eabe7632" providerId="ADAL" clId="{58368973-24EF-4CE6-A367-43F20A8D111D}" dt="2021-11-19T20:56:45.864" v="2394" actId="1076"/>
          <ac:grpSpMkLst>
            <pc:docMk/>
            <pc:sldMk cId="4130173769" sldId="294"/>
            <ac:grpSpMk id="8" creationId="{A8EE65DD-7C54-40A5-A245-2143DD355533}"/>
          </ac:grpSpMkLst>
        </pc:grpChg>
        <pc:grpChg chg="add mod">
          <ac:chgData name="Jacqui Read" userId="a9be0418-04e4-4f4b-a54d-7f08eabe7632" providerId="ADAL" clId="{58368973-24EF-4CE6-A367-43F20A8D111D}" dt="2021-11-19T20:57:40.805" v="2400" actId="1076"/>
          <ac:grpSpMkLst>
            <pc:docMk/>
            <pc:sldMk cId="4130173769" sldId="294"/>
            <ac:grpSpMk id="13" creationId="{3D86FF22-8A50-4E14-A488-4358FED6CE75}"/>
          </ac:grpSpMkLst>
        </pc:grpChg>
        <pc:grpChg chg="add mod">
          <ac:chgData name="Jacqui Read" userId="a9be0418-04e4-4f4b-a54d-7f08eabe7632" providerId="ADAL" clId="{58368973-24EF-4CE6-A367-43F20A8D111D}" dt="2021-11-19T20:58:04.795" v="2403" actId="1076"/>
          <ac:grpSpMkLst>
            <pc:docMk/>
            <pc:sldMk cId="4130173769" sldId="294"/>
            <ac:grpSpMk id="14" creationId="{D112BB02-3A50-46E2-A32C-41BC6CFADB0C}"/>
          </ac:grpSpMkLst>
        </pc:grpChg>
        <pc:grpChg chg="add mod">
          <ac:chgData name="Jacqui Read" userId="a9be0418-04e4-4f4b-a54d-7f08eabe7632" providerId="ADAL" clId="{58368973-24EF-4CE6-A367-43F20A8D111D}" dt="2021-11-19T20:56:52.682" v="2395" actId="1076"/>
          <ac:grpSpMkLst>
            <pc:docMk/>
            <pc:sldMk cId="4130173769" sldId="294"/>
            <ac:grpSpMk id="19" creationId="{29A05240-0C51-459E-81E6-C498D22AD621}"/>
          </ac:grpSpMkLst>
        </pc:grpChg>
        <pc:grpChg chg="add mod">
          <ac:chgData name="Jacqui Read" userId="a9be0418-04e4-4f4b-a54d-7f08eabe7632" providerId="ADAL" clId="{58368973-24EF-4CE6-A367-43F20A8D111D}" dt="2021-11-19T20:58:18.104" v="2404" actId="1076"/>
          <ac:grpSpMkLst>
            <pc:docMk/>
            <pc:sldMk cId="4130173769" sldId="294"/>
            <ac:grpSpMk id="20" creationId="{789A9823-7F8B-4A53-B7F7-A887E7021531}"/>
          </ac:grpSpMkLst>
        </pc:grpChg>
        <pc:grpChg chg="add mod">
          <ac:chgData name="Jacqui Read" userId="a9be0418-04e4-4f4b-a54d-7f08eabe7632" providerId="ADAL" clId="{58368973-24EF-4CE6-A367-43F20A8D111D}" dt="2021-11-19T20:56:14.016" v="2388" actId="1076"/>
          <ac:grpSpMkLst>
            <pc:docMk/>
            <pc:sldMk cId="4130173769" sldId="294"/>
            <ac:grpSpMk id="25" creationId="{BAA9002A-2760-4113-A33A-892918A1B6A4}"/>
          </ac:grpSpMkLst>
        </pc:grpChg>
        <pc:grpChg chg="add mod">
          <ac:chgData name="Jacqui Read" userId="a9be0418-04e4-4f4b-a54d-7f08eabe7632" providerId="ADAL" clId="{58368973-24EF-4CE6-A367-43F20A8D111D}" dt="2021-11-19T20:57:57.797" v="2402" actId="1076"/>
          <ac:grpSpMkLst>
            <pc:docMk/>
            <pc:sldMk cId="4130173769" sldId="294"/>
            <ac:grpSpMk id="26" creationId="{6798679D-448C-409F-A490-51F42525BA7C}"/>
          </ac:grpSpMkLst>
        </pc:grpChg>
        <pc:picChg chg="add mod">
          <ac:chgData name="Jacqui Read" userId="a9be0418-04e4-4f4b-a54d-7f08eabe7632" providerId="ADAL" clId="{58368973-24EF-4CE6-A367-43F20A8D111D}" dt="2021-11-19T20:57:09.372" v="2396" actId="1076"/>
          <ac:picMkLst>
            <pc:docMk/>
            <pc:sldMk cId="4130173769" sldId="294"/>
            <ac:picMk id="2" creationId="{29A4B8A3-9C63-104B-986C-E2796ED6BACB}"/>
          </ac:picMkLst>
        </pc:picChg>
        <pc:picChg chg="add mod">
          <ac:chgData name="Jacqui Read" userId="a9be0418-04e4-4f4b-a54d-7f08eabe7632" providerId="ADAL" clId="{58368973-24EF-4CE6-A367-43F20A8D111D}" dt="2021-11-19T20:56:45.864" v="2394" actId="1076"/>
          <ac:picMkLst>
            <pc:docMk/>
            <pc:sldMk cId="4130173769" sldId="294"/>
            <ac:picMk id="4" creationId="{686EA806-27E6-C540-879E-B3550F2CC6BA}"/>
          </ac:picMkLst>
        </pc:picChg>
        <pc:picChg chg="add mod">
          <ac:chgData name="Jacqui Read" userId="a9be0418-04e4-4f4b-a54d-7f08eabe7632" providerId="ADAL" clId="{58368973-24EF-4CE6-A367-43F20A8D111D}" dt="2021-11-19T20:58:04.795" v="2403" actId="1076"/>
          <ac:picMkLst>
            <pc:docMk/>
            <pc:sldMk cId="4130173769" sldId="294"/>
            <ac:picMk id="9" creationId="{5BC224FA-8AAD-5F48-A313-53A316DE9096}"/>
          </ac:picMkLst>
        </pc:picChg>
        <pc:picChg chg="add mod">
          <ac:chgData name="Jacqui Read" userId="a9be0418-04e4-4f4b-a54d-7f08eabe7632" providerId="ADAL" clId="{58368973-24EF-4CE6-A367-43F20A8D111D}" dt="2021-11-19T20:57:40.805" v="2400" actId="1076"/>
          <ac:picMkLst>
            <pc:docMk/>
            <pc:sldMk cId="4130173769" sldId="294"/>
            <ac:picMk id="10" creationId="{2A6B43E6-CDCC-D049-9CB5-90178A83559A}"/>
          </ac:picMkLst>
        </pc:picChg>
        <pc:picChg chg="add mod">
          <ac:chgData name="Jacqui Read" userId="a9be0418-04e4-4f4b-a54d-7f08eabe7632" providerId="ADAL" clId="{58368973-24EF-4CE6-A367-43F20A8D111D}" dt="2021-11-19T20:58:18.104" v="2404" actId="1076"/>
          <ac:picMkLst>
            <pc:docMk/>
            <pc:sldMk cId="4130173769" sldId="294"/>
            <ac:picMk id="15" creationId="{ED9F78BE-213C-3D47-A534-0B86E72111B5}"/>
          </ac:picMkLst>
        </pc:picChg>
        <pc:picChg chg="add mod">
          <ac:chgData name="Jacqui Read" userId="a9be0418-04e4-4f4b-a54d-7f08eabe7632" providerId="ADAL" clId="{58368973-24EF-4CE6-A367-43F20A8D111D}" dt="2021-11-19T20:56:52.682" v="2395" actId="1076"/>
          <ac:picMkLst>
            <pc:docMk/>
            <pc:sldMk cId="4130173769" sldId="294"/>
            <ac:picMk id="16" creationId="{0774E1D1-148D-8E41-BA9F-6E98DA721DCB}"/>
          </ac:picMkLst>
        </pc:picChg>
        <pc:picChg chg="add del mod">
          <ac:chgData name="Jacqui Read" userId="a9be0418-04e4-4f4b-a54d-7f08eabe7632" providerId="ADAL" clId="{58368973-24EF-4CE6-A367-43F20A8D111D}" dt="2021-11-19T20:52:37.996" v="2355" actId="478"/>
          <ac:picMkLst>
            <pc:docMk/>
            <pc:sldMk cId="4130173769" sldId="294"/>
            <ac:picMk id="21" creationId="{CDECA41D-15A2-0D4F-B093-291602EE611C}"/>
          </ac:picMkLst>
        </pc:picChg>
        <pc:picChg chg="add mod">
          <ac:chgData name="Jacqui Read" userId="a9be0418-04e4-4f4b-a54d-7f08eabe7632" providerId="ADAL" clId="{58368973-24EF-4CE6-A367-43F20A8D111D}" dt="2021-11-19T20:57:57.797" v="2402" actId="1076"/>
          <ac:picMkLst>
            <pc:docMk/>
            <pc:sldMk cId="4130173769" sldId="294"/>
            <ac:picMk id="22" creationId="{BCE2E1E0-C343-8D49-A626-A57A656C8829}"/>
          </ac:picMkLst>
        </pc:picChg>
        <pc:picChg chg="add mod">
          <ac:chgData name="Jacqui Read" userId="a9be0418-04e4-4f4b-a54d-7f08eabe7632" providerId="ADAL" clId="{58368973-24EF-4CE6-A367-43F20A8D111D}" dt="2021-11-19T20:56:14.016" v="2388" actId="1076"/>
          <ac:picMkLst>
            <pc:docMk/>
            <pc:sldMk cId="4130173769" sldId="294"/>
            <ac:picMk id="24" creationId="{633BC3DF-5160-6843-B872-94C5C92E5BF4}"/>
          </ac:picMkLst>
        </pc:picChg>
        <pc:picChg chg="add mod ord">
          <ac:chgData name="Jacqui Read" userId="a9be0418-04e4-4f4b-a54d-7f08eabe7632" providerId="ADAL" clId="{58368973-24EF-4CE6-A367-43F20A8D111D}" dt="2021-11-19T20:58:26.012" v="2415" actId="1036"/>
          <ac:picMkLst>
            <pc:docMk/>
            <pc:sldMk cId="4130173769" sldId="294"/>
            <ac:picMk id="28" creationId="{4CC625AB-9031-4A17-BC45-F7D3B0D75BAF}"/>
          </ac:picMkLst>
        </pc:picChg>
      </pc:sldChg>
      <pc:sldChg chg="addSp modSp new mod ord">
        <pc:chgData name="Jacqui Read" userId="a9be0418-04e4-4f4b-a54d-7f08eabe7632" providerId="ADAL" clId="{58368973-24EF-4CE6-A367-43F20A8D111D}" dt="2021-11-19T21:24:28.866" v="2558" actId="167"/>
        <pc:sldMkLst>
          <pc:docMk/>
          <pc:sldMk cId="2868511191" sldId="295"/>
        </pc:sldMkLst>
        <pc:spChg chg="add mod ord">
          <ac:chgData name="Jacqui Read" userId="a9be0418-04e4-4f4b-a54d-7f08eabe7632" providerId="ADAL" clId="{58368973-24EF-4CE6-A367-43F20A8D111D}" dt="2021-11-19T21:24:28.866" v="2558" actId="167"/>
          <ac:spMkLst>
            <pc:docMk/>
            <pc:sldMk cId="2868511191" sldId="295"/>
            <ac:spMk id="4" creationId="{E8DFBFDE-23DD-487C-9EB1-AD2009EF308A}"/>
          </ac:spMkLst>
        </pc:spChg>
        <pc:picChg chg="add mod">
          <ac:chgData name="Jacqui Read" userId="a9be0418-04e4-4f4b-a54d-7f08eabe7632" providerId="ADAL" clId="{58368973-24EF-4CE6-A367-43F20A8D111D}" dt="2021-11-19T21:24:04.534" v="2553" actId="1076"/>
          <ac:picMkLst>
            <pc:docMk/>
            <pc:sldMk cId="2868511191" sldId="295"/>
            <ac:picMk id="3" creationId="{4F88862A-0DF7-4AE4-ACA1-F4AB117432A1}"/>
          </ac:picMkLst>
        </pc:picChg>
      </pc:sldChg>
      <pc:sldChg chg="addSp modSp new">
        <pc:chgData name="Jacqui Read" userId="a9be0418-04e4-4f4b-a54d-7f08eabe7632" providerId="ADAL" clId="{58368973-24EF-4CE6-A367-43F20A8D111D}" dt="2021-11-19T21:01:25.060" v="2447" actId="1076"/>
        <pc:sldMkLst>
          <pc:docMk/>
          <pc:sldMk cId="914878163" sldId="296"/>
        </pc:sldMkLst>
        <pc:picChg chg="add mod">
          <ac:chgData name="Jacqui Read" userId="a9be0418-04e4-4f4b-a54d-7f08eabe7632" providerId="ADAL" clId="{58368973-24EF-4CE6-A367-43F20A8D111D}" dt="2021-11-19T21:01:25.060" v="2447" actId="1076"/>
          <ac:picMkLst>
            <pc:docMk/>
            <pc:sldMk cId="914878163" sldId="296"/>
            <ac:picMk id="1026" creationId="{A4F223AB-457E-46A1-BACD-E8C1458ADCC7}"/>
          </ac:picMkLst>
        </pc:picChg>
      </pc:sldChg>
      <pc:sldChg chg="addSp delSp modSp new mod modClrScheme delAnim modAnim chgLayout">
        <pc:chgData name="Jacqui Read" userId="a9be0418-04e4-4f4b-a54d-7f08eabe7632" providerId="ADAL" clId="{58368973-24EF-4CE6-A367-43F20A8D111D}" dt="2021-11-19T21:36:50.321" v="2646" actId="1076"/>
        <pc:sldMkLst>
          <pc:docMk/>
          <pc:sldMk cId="1163120921" sldId="297"/>
        </pc:sldMkLst>
        <pc:spChg chg="del mod ord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2" creationId="{8A73E33E-57A6-42A2-9FE3-2B0FAC9E9A12}"/>
          </ac:spMkLst>
        </pc:spChg>
        <pc:spChg chg="del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3" creationId="{55464B52-0D98-4BBA-8C9B-1B176D9136C3}"/>
          </ac:spMkLst>
        </pc:spChg>
        <pc:spChg chg="add del mod ord">
          <ac:chgData name="Jacqui Read" userId="a9be0418-04e4-4f4b-a54d-7f08eabe7632" providerId="ADAL" clId="{58368973-24EF-4CE6-A367-43F20A8D111D}" dt="2021-11-19T21:33:28.842" v="2618" actId="478"/>
          <ac:spMkLst>
            <pc:docMk/>
            <pc:sldMk cId="1163120921" sldId="297"/>
            <ac:spMk id="4" creationId="{84BD7718-D40C-4406-A950-C34E9C030A7E}"/>
          </ac:spMkLst>
        </pc:spChg>
        <pc:picChg chg="add mod">
          <ac:chgData name="Jacqui Read" userId="a9be0418-04e4-4f4b-a54d-7f08eabe7632" providerId="ADAL" clId="{58368973-24EF-4CE6-A367-43F20A8D111D}" dt="2021-11-19T21:36:36.866" v="2644" actId="1076"/>
          <ac:picMkLst>
            <pc:docMk/>
            <pc:sldMk cId="1163120921" sldId="297"/>
            <ac:picMk id="6" creationId="{E4252266-F970-45EE-9A5B-894B57CDA43A}"/>
          </ac:picMkLst>
        </pc:picChg>
        <pc:picChg chg="add mod">
          <ac:chgData name="Jacqui Read" userId="a9be0418-04e4-4f4b-a54d-7f08eabe7632" providerId="ADAL" clId="{58368973-24EF-4CE6-A367-43F20A8D111D}" dt="2021-11-19T21:36:50.321" v="2646" actId="1076"/>
          <ac:picMkLst>
            <pc:docMk/>
            <pc:sldMk cId="1163120921" sldId="297"/>
            <ac:picMk id="8" creationId="{D993D9C1-073E-4FEB-BEE0-64975E728EC9}"/>
          </ac:picMkLst>
        </pc:picChg>
        <pc:picChg chg="add del mod">
          <ac:chgData name="Jacqui Read" userId="a9be0418-04e4-4f4b-a54d-7f08eabe7632" providerId="ADAL" clId="{58368973-24EF-4CE6-A367-43F20A8D111D}" dt="2021-11-19T21:36:18.136" v="2641" actId="478"/>
          <ac:picMkLst>
            <pc:docMk/>
            <pc:sldMk cId="1163120921" sldId="297"/>
            <ac:picMk id="10" creationId="{2D93358D-C3CB-4AC8-997C-F0E88097FB82}"/>
          </ac:picMkLst>
        </pc:picChg>
        <pc:picChg chg="add mod">
          <ac:chgData name="Jacqui Read" userId="a9be0418-04e4-4f4b-a54d-7f08eabe7632" providerId="ADAL" clId="{58368973-24EF-4CE6-A367-43F20A8D111D}" dt="2021-11-19T21:35:01.791" v="2631" actId="1076"/>
          <ac:picMkLst>
            <pc:docMk/>
            <pc:sldMk cId="1163120921" sldId="297"/>
            <ac:picMk id="12" creationId="{5D431FC6-2079-452B-A67A-008246A4D48C}"/>
          </ac:picMkLst>
        </pc:picChg>
        <pc:picChg chg="add mod">
          <ac:chgData name="Jacqui Read" userId="a9be0418-04e4-4f4b-a54d-7f08eabe7632" providerId="ADAL" clId="{58368973-24EF-4CE6-A367-43F20A8D111D}" dt="2021-11-19T21:35:59.135" v="2638" actId="1076"/>
          <ac:picMkLst>
            <pc:docMk/>
            <pc:sldMk cId="1163120921" sldId="297"/>
            <ac:picMk id="14" creationId="{0AA1064E-A8B8-4D4E-9545-8CF3AB47D40D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6" creationId="{833157FD-F678-4335-B071-8C8C72589225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8" creationId="{F6D4B0B6-FE3A-4043-8033-73C07E42636E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20" creationId="{A781CB80-2930-470D-9A4E-2F53552B6DCF}"/>
          </ac:picMkLst>
        </pc:picChg>
      </pc:sldChg>
      <pc:sldMasterChg chg="addSp delSp modSp mod modSldLayout">
        <pc:chgData name="Jacqui Read" userId="a9be0418-04e4-4f4b-a54d-7f08eabe7632" providerId="ADAL" clId="{58368973-24EF-4CE6-A367-43F20A8D111D}" dt="2021-11-19T21:22:18.398" v="2547" actId="1037"/>
        <pc:sldMasterMkLst>
          <pc:docMk/>
          <pc:sldMasterMk cId="413497148" sldId="2147483648"/>
        </pc:sldMasterMkLst>
        <pc:spChg chg="mod">
          <ac:chgData name="Jacqui Read" userId="a9be0418-04e4-4f4b-a54d-7f08eabe7632" providerId="ADAL" clId="{58368973-24EF-4CE6-A367-43F20A8D111D}" dt="2021-11-19T12:24:09.813" v="1462" actId="14100"/>
          <ac:spMkLst>
            <pc:docMk/>
            <pc:sldMasterMk cId="413497148" sldId="2147483648"/>
            <ac:spMk id="2" creationId="{0A0DC819-893A-4AB3-926A-DE3EC6E0840A}"/>
          </ac:spMkLst>
        </pc:spChg>
        <pc:spChg chg="mod">
          <ac:chgData name="Jacqui Read" userId="a9be0418-04e4-4f4b-a54d-7f08eabe7632" providerId="ADAL" clId="{58368973-24EF-4CE6-A367-43F20A8D111D}" dt="2021-11-19T12:24:24.223" v="1465" actId="14100"/>
          <ac:spMkLst>
            <pc:docMk/>
            <pc:sldMasterMk cId="413497148" sldId="2147483648"/>
            <ac:spMk id="3" creationId="{FB2F90DA-D1F6-45F3-8B38-EA4C6B2C47B2}"/>
          </ac:spMkLst>
        </pc:spChg>
        <pc:spChg chg="del">
          <ac:chgData name="Jacqui Read" userId="a9be0418-04e4-4f4b-a54d-7f08eabe7632" providerId="ADAL" clId="{58368973-24EF-4CE6-A367-43F20A8D111D}" dt="2021-11-17T21:05:54.605" v="0" actId="478"/>
          <ac:spMkLst>
            <pc:docMk/>
            <pc:sldMasterMk cId="413497148" sldId="2147483648"/>
            <ac:spMk id="4" creationId="{A9CDBAFC-6ACD-4060-9D83-A38071DDC7B6}"/>
          </ac:spMkLst>
        </pc:spChg>
        <pc:spChg chg="add del mod">
          <ac:chgData name="Jacqui Read" userId="a9be0418-04e4-4f4b-a54d-7f08eabe7632" providerId="ADAL" clId="{58368973-24EF-4CE6-A367-43F20A8D111D}" dt="2021-11-19T12:23:20.831" v="1457" actId="478"/>
          <ac:spMkLst>
            <pc:docMk/>
            <pc:sldMasterMk cId="413497148" sldId="2147483648"/>
            <ac:spMk id="4" creationId="{FB4F8FBD-078E-45E8-8D8C-A74ED29DD25B}"/>
          </ac:spMkLst>
        </pc:spChg>
        <pc:spChg chg="add del mod">
          <ac:chgData name="Jacqui Read" userId="a9be0418-04e4-4f4b-a54d-7f08eabe7632" providerId="ADAL" clId="{58368973-24EF-4CE6-A367-43F20A8D111D}" dt="2021-11-19T12:23:22.743" v="1458" actId="478"/>
          <ac:spMkLst>
            <pc:docMk/>
            <pc:sldMasterMk cId="413497148" sldId="2147483648"/>
            <ac:spMk id="5" creationId="{44F5261F-DE15-4D8B-9AF1-AB4CCE7640E1}"/>
          </ac:spMkLst>
        </pc:spChg>
        <pc:spChg chg="del">
          <ac:chgData name="Jacqui Read" userId="a9be0418-04e4-4f4b-a54d-7f08eabe7632" providerId="ADAL" clId="{58368973-24EF-4CE6-A367-43F20A8D111D}" dt="2021-11-17T21:05:57.590" v="1" actId="478"/>
          <ac:spMkLst>
            <pc:docMk/>
            <pc:sldMasterMk cId="413497148" sldId="2147483648"/>
            <ac:spMk id="5" creationId="{C00C6C5B-D8AB-4A5C-B420-A5D0DDDF008F}"/>
          </ac:spMkLst>
        </pc:spChg>
        <pc:spChg chg="del">
          <ac:chgData name="Jacqui Read" userId="a9be0418-04e4-4f4b-a54d-7f08eabe7632" providerId="ADAL" clId="{58368973-24EF-4CE6-A367-43F20A8D111D}" dt="2021-11-17T21:05:58.947" v="2" actId="478"/>
          <ac:spMkLst>
            <pc:docMk/>
            <pc:sldMasterMk cId="413497148" sldId="2147483648"/>
            <ac:spMk id="6" creationId="{DBA75421-6870-409B-8148-D6BF56824926}"/>
          </ac:spMkLst>
        </pc:spChg>
        <pc:spChg chg="add del mod">
          <ac:chgData name="Jacqui Read" userId="a9be0418-04e4-4f4b-a54d-7f08eabe7632" providerId="ADAL" clId="{58368973-24EF-4CE6-A367-43F20A8D111D}" dt="2021-11-19T12:21:47.494" v="1450" actId="478"/>
          <ac:spMkLst>
            <pc:docMk/>
            <pc:sldMasterMk cId="413497148" sldId="2147483648"/>
            <ac:spMk id="7" creationId="{845AFE2A-20BF-47F0-927B-746DD71337CA}"/>
          </ac:spMkLst>
        </pc:spChg>
        <pc:picChg chg="add mod modCrop">
          <ac:chgData name="Jacqui Read" userId="a9be0418-04e4-4f4b-a54d-7f08eabe7632" providerId="ADAL" clId="{58368973-24EF-4CE6-A367-43F20A8D111D}" dt="2021-11-19T12:21:55.173" v="1451" actId="732"/>
          <ac:picMkLst>
            <pc:docMk/>
            <pc:sldMasterMk cId="413497148" sldId="2147483648"/>
            <ac:picMk id="8" creationId="{F8D24925-9A5C-4F06-9B39-E9C8FAB8FE21}"/>
          </ac:picMkLst>
        </pc:picChg>
        <pc:picChg chg="add mod ord modCrop">
          <ac:chgData name="Jacqui Read" userId="a9be0418-04e4-4f4b-a54d-7f08eabe7632" providerId="ADAL" clId="{58368973-24EF-4CE6-A367-43F20A8D111D}" dt="2021-11-19T12:23:36.633" v="1459" actId="732"/>
          <ac:picMkLst>
            <pc:docMk/>
            <pc:sldMasterMk cId="413497148" sldId="2147483648"/>
            <ac:picMk id="9" creationId="{923AC11A-CCC2-410C-B677-0635D4613D1F}"/>
          </ac:picMkLst>
        </pc:picChg>
        <pc:sldLayoutChg chg="delSp mod">
          <pc:chgData name="Jacqui Read" userId="a9be0418-04e4-4f4b-a54d-7f08eabe7632" providerId="ADAL" clId="{58368973-24EF-4CE6-A367-43F20A8D111D}" dt="2021-11-17T21:20:54.581" v="12" actId="478"/>
          <pc:sldLayoutMkLst>
            <pc:docMk/>
            <pc:sldMasterMk cId="413497148" sldId="2147483648"/>
            <pc:sldLayoutMk cId="624943675" sldId="2147483649"/>
          </pc:sldLayoutMkLst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4" creationId="{2F135F79-B003-4327-BA3A-E7D04D8D6444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5" creationId="{EB5C5E3E-87C7-4CAF-A191-DD22A4756467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6" creationId="{AEEBBFC2-2575-4956-9A5C-5E12F425D528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1.098" v="13" actId="478"/>
          <pc:sldLayoutMkLst>
            <pc:docMk/>
            <pc:sldMasterMk cId="413497148" sldId="2147483648"/>
            <pc:sldLayoutMk cId="1684858081" sldId="2147483650"/>
          </pc:sldLayoutMkLst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4" creationId="{3E05C3A2-B13F-4F77-A211-CA10BC1A1DCA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5" creationId="{D4E029DE-186E-47AE-9B3D-8D40938A15F1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6" creationId="{03B4A1F4-1590-46F1-8BD6-8B0CA6F76EEF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6.749" v="14" actId="478"/>
          <pc:sldLayoutMkLst>
            <pc:docMk/>
            <pc:sldMasterMk cId="413497148" sldId="2147483648"/>
            <pc:sldLayoutMk cId="1961315653" sldId="2147483651"/>
          </pc:sldLayoutMkLst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4" creationId="{F35A4B4A-C4E3-42A4-8DA2-1FB5CB560697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5" creationId="{2AC48186-BF92-4C53-8890-9DC52D27A173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6" creationId="{B4D6380B-0F43-4A42-9989-ADC487B06972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11.058" v="15" actId="478"/>
          <pc:sldLayoutMkLst>
            <pc:docMk/>
            <pc:sldMasterMk cId="413497148" sldId="2147483648"/>
            <pc:sldLayoutMk cId="504496016" sldId="2147483652"/>
          </pc:sldLayoutMkLst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5" creationId="{6C0273E9-CA50-4E91-A314-DA0C445C0B3D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6" creationId="{58422A44-1787-4092-8B8D-DACB7DB85136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7" creationId="{645D4A65-0F6E-43DB-B5D1-DCB40BC1153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5:53.523" v="1476" actId="14100"/>
          <pc:sldLayoutMkLst>
            <pc:docMk/>
            <pc:sldMasterMk cId="413497148" sldId="2147483648"/>
            <pc:sldLayoutMk cId="2998625862" sldId="2147483653"/>
          </pc:sldLayoutMkLst>
          <pc:spChg chg="mod ord">
            <ac:chgData name="Jacqui Read" userId="a9be0418-04e4-4f4b-a54d-7f08eabe7632" providerId="ADAL" clId="{58368973-24EF-4CE6-A367-43F20A8D111D}" dt="2021-11-19T12:25:48.833" v="1475" actId="14100"/>
            <ac:spMkLst>
              <pc:docMk/>
              <pc:sldMasterMk cId="413497148" sldId="2147483648"/>
              <pc:sldLayoutMk cId="2998625862" sldId="2147483653"/>
              <ac:spMk id="2" creationId="{6A55F9D6-9F28-48E5-8E60-1C2DA08F1240}"/>
            </ac:spMkLst>
          </pc:spChg>
          <pc:spChg chg="mod">
            <ac:chgData name="Jacqui Read" userId="a9be0418-04e4-4f4b-a54d-7f08eabe7632" providerId="ADAL" clId="{58368973-24EF-4CE6-A367-43F20A8D111D}" dt="2021-11-19T12:25:29.595" v="1473" actId="14100"/>
            <ac:spMkLst>
              <pc:docMk/>
              <pc:sldMasterMk cId="413497148" sldId="2147483648"/>
              <pc:sldLayoutMk cId="2998625862" sldId="2147483653"/>
              <ac:spMk id="3" creationId="{0CAD6470-4DE9-4FED-A7D3-B65233157683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4" creationId="{AFE23D77-3EEE-44B2-9677-8C5002E57EB2}"/>
            </ac:spMkLst>
          </pc:spChg>
          <pc:spChg chg="mod">
            <ac:chgData name="Jacqui Read" userId="a9be0418-04e4-4f4b-a54d-7f08eabe7632" providerId="ADAL" clId="{58368973-24EF-4CE6-A367-43F20A8D111D}" dt="2021-11-19T12:25:45.293" v="1474" actId="14100"/>
            <ac:spMkLst>
              <pc:docMk/>
              <pc:sldMasterMk cId="413497148" sldId="2147483648"/>
              <pc:sldLayoutMk cId="2998625862" sldId="2147483653"/>
              <ac:spMk id="5" creationId="{3CB65AA9-2564-4297-A84F-0E0A8DA3D3BA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6" creationId="{0C65A3EE-5649-44E7-A1A9-13AA005000FD}"/>
            </ac:spMkLst>
          </pc:spChg>
          <pc:spChg chg="add del mod ord">
            <ac:chgData name="Jacqui Read" userId="a9be0418-04e4-4f4b-a54d-7f08eabe7632" providerId="ADAL" clId="{58368973-24EF-4CE6-A367-43F20A8D111D}" dt="2021-11-19T12:25:22.723" v="1472" actId="478"/>
            <ac:spMkLst>
              <pc:docMk/>
              <pc:sldMasterMk cId="413497148" sldId="2147483648"/>
              <pc:sldLayoutMk cId="2998625862" sldId="2147483653"/>
              <ac:spMk id="7" creationId="{507022C3-A2DC-4147-9575-2F3948BEC915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7" creationId="{6810DB79-F796-4AC1-AE67-2CBD3E53B8F2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8" creationId="{3EA04902-F24C-421A-B7E3-EF36721A66F0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9" creationId="{1B5BEF1D-1B4B-4BB6-A075-6E01878B0D8D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20.211" v="17" actId="478"/>
          <pc:sldLayoutMkLst>
            <pc:docMk/>
            <pc:sldMasterMk cId="413497148" sldId="2147483648"/>
            <pc:sldLayoutMk cId="2250557350" sldId="2147483654"/>
          </pc:sldLayoutMkLst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3" creationId="{0FEE39B4-49CA-4ED7-AB14-C2C00627FCEF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4" creationId="{76BE1EE7-9A16-4979-AF4A-68D7B6967753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5" creationId="{3B00F50D-B104-4FCE-A4EA-469B75D7EC4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21:22:18.398" v="2547" actId="1037"/>
          <pc:sldLayoutMkLst>
            <pc:docMk/>
            <pc:sldMasterMk cId="413497148" sldId="2147483648"/>
            <pc:sldLayoutMk cId="445075446" sldId="2147483655"/>
          </pc:sldLayoutMkLst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2" creationId="{9085685D-B73A-416F-B030-AAAC5849B842}"/>
            </ac:spMkLst>
          </pc:spChg>
          <pc:spChg chg="add mod">
            <ac:chgData name="Jacqui Read" userId="a9be0418-04e4-4f4b-a54d-7f08eabe7632" providerId="ADAL" clId="{58368973-24EF-4CE6-A367-43F20A8D111D}" dt="2021-11-19T21:19:28.301" v="2527" actId="14100"/>
            <ac:spMkLst>
              <pc:docMk/>
              <pc:sldMasterMk cId="413497148" sldId="2147483648"/>
              <pc:sldLayoutMk cId="445075446" sldId="2147483655"/>
              <ac:spMk id="2" creationId="{966B61A4-67D2-41EE-B4A3-71AAA0279790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3" creationId="{EDB73910-7D4C-4B50-ABB9-96F82200F17E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4" creationId="{01A9F166-7422-41D4-855C-4F25AD07BFA4}"/>
            </ac:spMkLst>
          </pc:spChg>
          <pc:inkChg chg="add mod">
            <ac:chgData name="Jacqui Read" userId="a9be0418-04e4-4f4b-a54d-7f08eabe7632" providerId="ADAL" clId="{58368973-24EF-4CE6-A367-43F20A8D111D}" dt="2021-11-19T21:22:01.339" v="2539" actId="1076"/>
            <ac:inkMkLst>
              <pc:docMk/>
              <pc:sldMasterMk cId="413497148" sldId="2147483648"/>
              <pc:sldLayoutMk cId="445075446" sldId="2147483655"/>
              <ac:inkMk id="3" creationId="{ABD253DB-0174-4CF1-A161-A3CDD14FCF6D}"/>
            </ac:inkMkLst>
          </pc:inkChg>
          <pc:inkChg chg="add mod">
            <ac:chgData name="Jacqui Read" userId="a9be0418-04e4-4f4b-a54d-7f08eabe7632" providerId="ADAL" clId="{58368973-24EF-4CE6-A367-43F20A8D111D}" dt="2021-11-19T21:22:18.398" v="2547" actId="1037"/>
            <ac:inkMkLst>
              <pc:docMk/>
              <pc:sldMasterMk cId="413497148" sldId="2147483648"/>
              <pc:sldLayoutMk cId="445075446" sldId="2147483655"/>
              <ac:inkMk id="4" creationId="{E9A48E79-1E75-4DDB-9AAC-71C2F36F4BFF}"/>
            </ac:inkMkLst>
          </pc:inkChg>
        </pc:sldLayoutChg>
        <pc:sldLayoutChg chg="delSp modSp mod">
          <pc:chgData name="Jacqui Read" userId="a9be0418-04e4-4f4b-a54d-7f08eabe7632" providerId="ADAL" clId="{58368973-24EF-4CE6-A367-43F20A8D111D}" dt="2021-11-19T12:26:26.293" v="1480" actId="14100"/>
          <pc:sldLayoutMkLst>
            <pc:docMk/>
            <pc:sldMasterMk cId="413497148" sldId="2147483648"/>
            <pc:sldLayoutMk cId="1760933825" sldId="2147483656"/>
          </pc:sldLayoutMkLst>
          <pc:spChg chg="mod">
            <ac:chgData name="Jacqui Read" userId="a9be0418-04e4-4f4b-a54d-7f08eabe7632" providerId="ADAL" clId="{58368973-24EF-4CE6-A367-43F20A8D111D}" dt="2021-11-19T12:26:17.783" v="1478" actId="14100"/>
            <ac:spMkLst>
              <pc:docMk/>
              <pc:sldMasterMk cId="413497148" sldId="2147483648"/>
              <pc:sldLayoutMk cId="1760933825" sldId="2147483656"/>
              <ac:spMk id="2" creationId="{EF8D1C08-A095-4177-9B25-8A7E28DAFC2E}"/>
            </ac:spMkLst>
          </pc:spChg>
          <pc:spChg chg="mod">
            <ac:chgData name="Jacqui Read" userId="a9be0418-04e4-4f4b-a54d-7f08eabe7632" providerId="ADAL" clId="{58368973-24EF-4CE6-A367-43F20A8D111D}" dt="2021-11-19T12:26:26.293" v="1480" actId="14100"/>
            <ac:spMkLst>
              <pc:docMk/>
              <pc:sldMasterMk cId="413497148" sldId="2147483648"/>
              <pc:sldLayoutMk cId="1760933825" sldId="2147483656"/>
              <ac:spMk id="3" creationId="{2AFD0E88-CAD3-4ADE-8FC6-C0777C725AE4}"/>
            </ac:spMkLst>
          </pc:spChg>
          <pc:spChg chg="mod">
            <ac:chgData name="Jacqui Read" userId="a9be0418-04e4-4f4b-a54d-7f08eabe7632" providerId="ADAL" clId="{58368973-24EF-4CE6-A367-43F20A8D111D}" dt="2021-11-19T12:26:22.914" v="1479" actId="14100"/>
            <ac:spMkLst>
              <pc:docMk/>
              <pc:sldMasterMk cId="413497148" sldId="2147483648"/>
              <pc:sldLayoutMk cId="1760933825" sldId="2147483656"/>
              <ac:spMk id="4" creationId="{3D59EF6A-285A-4034-823F-FB293B31A806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5" creationId="{360AF847-08E1-486B-89BF-E89D14981835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6" creationId="{F2357CA5-31A1-44ED-ADD2-7658DC053842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7" creationId="{8E4DBB73-5ADA-4A2C-8604-120F6EE26B4A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7:22.342" v="1490" actId="14100"/>
          <pc:sldLayoutMkLst>
            <pc:docMk/>
            <pc:sldMasterMk cId="413497148" sldId="2147483648"/>
            <pc:sldLayoutMk cId="1687372214" sldId="2147483657"/>
          </pc:sldLayoutMkLst>
          <pc:spChg chg="mod ord">
            <ac:chgData name="Jacqui Read" userId="a9be0418-04e4-4f4b-a54d-7f08eabe7632" providerId="ADAL" clId="{58368973-24EF-4CE6-A367-43F20A8D111D}" dt="2021-11-19T12:26:56.747" v="1484" actId="167"/>
            <ac:spMkLst>
              <pc:docMk/>
              <pc:sldMasterMk cId="413497148" sldId="2147483648"/>
              <pc:sldLayoutMk cId="1687372214" sldId="2147483657"/>
              <ac:spMk id="2" creationId="{372C85DD-0E42-42E7-9043-637C3A296866}"/>
            </ac:spMkLst>
          </pc:spChg>
          <pc:spChg chg="mod">
            <ac:chgData name="Jacqui Read" userId="a9be0418-04e4-4f4b-a54d-7f08eabe7632" providerId="ADAL" clId="{58368973-24EF-4CE6-A367-43F20A8D111D}" dt="2021-11-19T12:27:22.342" v="1490" actId="14100"/>
            <ac:spMkLst>
              <pc:docMk/>
              <pc:sldMasterMk cId="413497148" sldId="2147483648"/>
              <pc:sldLayoutMk cId="1687372214" sldId="2147483657"/>
              <ac:spMk id="3" creationId="{64A03772-CF44-4201-97EA-3A6E42A1C022}"/>
            </ac:spMkLst>
          </pc:spChg>
          <pc:spChg chg="mod">
            <ac:chgData name="Jacqui Read" userId="a9be0418-04e4-4f4b-a54d-7f08eabe7632" providerId="ADAL" clId="{58368973-24EF-4CE6-A367-43F20A8D111D}" dt="2021-11-19T12:27:14.844" v="1488" actId="14100"/>
            <ac:spMkLst>
              <pc:docMk/>
              <pc:sldMasterMk cId="413497148" sldId="2147483648"/>
              <pc:sldLayoutMk cId="1687372214" sldId="2147483657"/>
              <ac:spMk id="4" creationId="{9853D8F4-EA35-4376-9F7D-10ABBB88D21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5" creationId="{036BAD0F-0B22-4C6D-8FBA-56816784401C}"/>
            </ac:spMkLst>
          </pc:spChg>
          <pc:spChg chg="add del mod ord">
            <ac:chgData name="Jacqui Read" userId="a9be0418-04e4-4f4b-a54d-7f08eabe7632" providerId="ADAL" clId="{58368973-24EF-4CE6-A367-43F20A8D111D}" dt="2021-11-19T12:27:00.922" v="1485" actId="478"/>
            <ac:spMkLst>
              <pc:docMk/>
              <pc:sldMasterMk cId="413497148" sldId="2147483648"/>
              <pc:sldLayoutMk cId="1687372214" sldId="2147483657"/>
              <ac:spMk id="5" creationId="{6B5A661C-2B1D-47A7-A5A9-37F7534FF92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6" creationId="{5D1642D5-BCE7-4F4F-A216-F8F672CDCE47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7" creationId="{98E0D46B-089D-4B0E-8771-A5825C9C6B6A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36.492" v="1491" actId="14100"/>
          <pc:sldLayoutMkLst>
            <pc:docMk/>
            <pc:sldMasterMk cId="413497148" sldId="2147483648"/>
            <pc:sldLayoutMk cId="546539643" sldId="2147483658"/>
          </pc:sldLayoutMkLst>
          <pc:spChg chg="mod">
            <ac:chgData name="Jacqui Read" userId="a9be0418-04e4-4f4b-a54d-7f08eabe7632" providerId="ADAL" clId="{58368973-24EF-4CE6-A367-43F20A8D111D}" dt="2021-11-19T12:27:36.492" v="1491" actId="14100"/>
            <ac:spMkLst>
              <pc:docMk/>
              <pc:sldMasterMk cId="413497148" sldId="2147483648"/>
              <pc:sldLayoutMk cId="546539643" sldId="2147483658"/>
              <ac:spMk id="3" creationId="{D823F9D5-91D1-4A90-9BF5-79A496D040F8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4" creationId="{D200D381-9890-4CDC-857B-0EADB43A8E50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5" creationId="{3D5D09A1-1D03-4CF3-B870-8BE1E63A8341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6" creationId="{1C464ED2-A31C-443B-9C2B-C3F125B28997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50.072" v="1492" actId="14100"/>
          <pc:sldLayoutMkLst>
            <pc:docMk/>
            <pc:sldMasterMk cId="413497148" sldId="2147483648"/>
            <pc:sldLayoutMk cId="1053015518" sldId="2147483659"/>
          </pc:sldLayoutMkLst>
          <pc:spChg chg="mod">
            <ac:chgData name="Jacqui Read" userId="a9be0418-04e4-4f4b-a54d-7f08eabe7632" providerId="ADAL" clId="{58368973-24EF-4CE6-A367-43F20A8D111D}" dt="2021-11-18T20:49:25.040" v="681" actId="1036"/>
            <ac:spMkLst>
              <pc:docMk/>
              <pc:sldMasterMk cId="413497148" sldId="2147483648"/>
              <pc:sldLayoutMk cId="1053015518" sldId="2147483659"/>
              <ac:spMk id="2" creationId="{60CDCB67-EF5B-4B1A-BE0B-505C3109BAE0}"/>
            </ac:spMkLst>
          </pc:spChg>
          <pc:spChg chg="mod">
            <ac:chgData name="Jacqui Read" userId="a9be0418-04e4-4f4b-a54d-7f08eabe7632" providerId="ADAL" clId="{58368973-24EF-4CE6-A367-43F20A8D111D}" dt="2021-11-19T12:27:50.072" v="1492" actId="14100"/>
            <ac:spMkLst>
              <pc:docMk/>
              <pc:sldMasterMk cId="413497148" sldId="2147483648"/>
              <pc:sldLayoutMk cId="1053015518" sldId="2147483659"/>
              <ac:spMk id="3" creationId="{1AB780D5-4F97-4672-ABA2-446FBA111F7E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4" creationId="{A3FB6DBA-3634-4D89-98E3-F8E932FD76DD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5" creationId="{924503D7-DB58-42A0-B209-2367E1DAAAB8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6" creationId="{5FA08023-7061-4B84-8F9B-44A968247F61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35.342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0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6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7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3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6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1,'9'0,"3"0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7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9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41.210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1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9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7.7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3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8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9.6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1.7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DB60-0AA1-49C7-AB57-EA057D9DA7F7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07D4C-8B28-4561-B267-DCB0573BF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7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Farmacy foods has helped Miriam improve her diet, but she doesn’t know where to take it from there.</a:t>
            </a:r>
          </a:p>
          <a:p>
            <a:r>
              <a:rPr lang="en-US" dirty="0"/>
              <a:t>She wishes to share her experiences and goals with other like-minded people and get help from experts.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8B23F-E203-4E05-B409-D32C0F3521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69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Oliver is foster father to Lance, who has had hard time with undiagnosed food intolerances.</a:t>
            </a:r>
          </a:p>
          <a:p>
            <a:r>
              <a:rPr lang="en-US"/>
              <a:t>Oliver now knows what his son needs from his diet, but it isn't always available.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B87C-E538-4016-9370-0544047784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46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further support the needs of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customers and business, the new family addition will consist of 3 major components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analytics subsystem that can be used to analyse data from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to  enable a more targeted approach to stocking smart fridges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Community subsystem to nurture relationships between groups of customers with similar news or interests and provide them with a gateway to personalised expert subject matter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Engagement subsystem providing a mechanism to bring more people into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Family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8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Optimising food placement requires the use of real order data to understand not only what foods are being ordered, but also where the orders are being made.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Farmacy Family system has been designed to integrate into the existing ordering log stream allowing it to pull down the data it needs as the orders are taking place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has been designed with a dedicated analytics component that can be fed data over time allowing it to continually improve the efficiency of meal placement by using up to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date information. This means it can adapt to moving trends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97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two way communication via integration events will allow the analytics engine to feed back into the pharmacy foods system in near-real-time if need be, allowing any restocking of the fridges to use the most up trends for that given location.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will result in each fridge being stocked with what's popular at that location at that time, which will create the desired effect of less wastage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9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Analytics uses data such as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greographical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trends, ingredients,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dietrary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medical needs for analysis.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results for a Locale drive the food distributed to the fridge in that Locale by Farmacy Foods.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24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618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1127-DD48-4F9E-8663-FAB864E7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EEE28-4B82-4124-9F9B-7CF374592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9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ABF-DDC9-4DCC-BEBB-C25F3758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3F9D5-91D1-4A90-9BF5-79A496D0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2857" y="1825625"/>
            <a:ext cx="11059886" cy="477717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5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DCB67-EF5B-4B1A-BE0B-505C3109B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602869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780D5-4F97-4672-ABA2-446FBA111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5771" y="602869"/>
            <a:ext cx="829672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01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7141-2D44-42FD-9428-2FA9E733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8F27-EBD0-4A4C-B5F1-EE192C5CE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C89E-4D7D-418D-9BC6-319F22B9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5DF1-4CD2-4BC4-977A-3148E2A1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31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7160-6C99-4311-9D13-6FEF3965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CD0C-CA05-4C11-856B-4C31427BB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55537-7484-454D-856F-8BA1F2FD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49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F9D6-9F28-48E5-8E60-1C2DA08F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6" y="200533"/>
            <a:ext cx="114662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6470-4DE9-4FED-A7D3-B6523315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8" y="1681163"/>
            <a:ext cx="56347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23D77-3EEE-44B2-9677-8C5002E57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858" y="2505075"/>
            <a:ext cx="5634718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65AA9-2564-4297-A84F-0E0A8DA3D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569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A3EE-5649-44E7-A1A9-13AA0050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56942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2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1C3E-F4BA-403B-A22B-DE86BBFB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5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6B61A4-67D2-41EE-B4A3-71AAA0279790}"/>
              </a:ext>
            </a:extLst>
          </p:cNvPr>
          <p:cNvSpPr/>
          <p:nvPr userDrawn="1"/>
        </p:nvSpPr>
        <p:spPr>
          <a:xfrm>
            <a:off x="0" y="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14:cNvPr>
              <p14:cNvContentPartPr/>
              <p14:nvPr userDrawn="1"/>
            </p14:nvContentPartPr>
            <p14:xfrm>
              <a:off x="31751" y="-289980"/>
              <a:ext cx="360" cy="743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0889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14:cNvPr>
              <p14:cNvContentPartPr/>
              <p14:nvPr userDrawn="1"/>
            </p14:nvContentPartPr>
            <p14:xfrm>
              <a:off x="53974" y="-289980"/>
              <a:ext cx="360" cy="743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666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07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1C08-A095-4177-9B25-8A7E28DA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0E88-CAD3-4ADE-8FC6-C0777C725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16926" cy="56601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EF6A-285A-4034-823F-FB293B31A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93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85DD-0E42-42E7-9043-637C3A2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03772-CF44-4201-97EA-3A6E42A1C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152469" cy="60379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3D8F4-EA35-4376-9F7D-10ABBB88D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37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3AC11A-CCC2-410C-B677-0635D4613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7"/>
          <a:stretch/>
        </p:blipFill>
        <p:spPr>
          <a:xfrm>
            <a:off x="0" y="0"/>
            <a:ext cx="12192000" cy="523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DC819-893A-4AB3-926A-DE3EC6E0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0533"/>
            <a:ext cx="11451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90DA-D1F6-45F3-8B38-EA4C6B2C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7" y="1825625"/>
            <a:ext cx="11451772" cy="477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D24925-9A5C-4F06-9B39-E9C8FAB8F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0"/>
          <a:stretch/>
        </p:blipFill>
        <p:spPr>
          <a:xfrm>
            <a:off x="11133385" y="5600700"/>
            <a:ext cx="10586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Poppins SemiBold" panose="00000700000000000000" pitchFamily="2" charset="0"/>
          <a:ea typeface="+mj-ea"/>
          <a:cs typeface="Poppins SemiBold" panose="000007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cquelineread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vikrammpawar/" TargetMode="External"/><Relationship Id="rId5" Type="http://schemas.openxmlformats.org/officeDocument/2006/relationships/hyperlink" Target="https://www.linkedin.com/in/shenalsilva/" TargetMode="External"/><Relationship Id="rId4" Type="http://schemas.openxmlformats.org/officeDocument/2006/relationships/hyperlink" Target="https://www.linkedin.com/in/luke-gee-nbyuk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authors/juicy-fish" TargetMode="External"/><Relationship Id="rId3" Type="http://schemas.openxmlformats.org/officeDocument/2006/relationships/image" Target="../media/image54.png"/><Relationship Id="rId7" Type="http://schemas.openxmlformats.org/officeDocument/2006/relationships/hyperlink" Target="https://www.flaticon.com/authors/becri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ultimatearm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s://www.flaticon.com/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flaticon.com/authors/vitaly-gorbachev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7.png"/><Relationship Id="rId18" Type="http://schemas.openxmlformats.org/officeDocument/2006/relationships/customXml" Target="../ink/ink11.xml"/><Relationship Id="rId26" Type="http://schemas.openxmlformats.org/officeDocument/2006/relationships/image" Target="../media/image22.png"/><Relationship Id="rId3" Type="http://schemas.openxmlformats.org/officeDocument/2006/relationships/image" Target="../media/image120.png"/><Relationship Id="rId21" Type="http://schemas.openxmlformats.org/officeDocument/2006/relationships/customXml" Target="../ink/ink13.xml"/><Relationship Id="rId7" Type="http://schemas.openxmlformats.org/officeDocument/2006/relationships/image" Target="../media/image14.png"/><Relationship Id="rId12" Type="http://schemas.openxmlformats.org/officeDocument/2006/relationships/customXml" Target="../ink/ink8.xml"/><Relationship Id="rId17" Type="http://schemas.openxmlformats.org/officeDocument/2006/relationships/image" Target="../media/image19.png"/><Relationship Id="rId25" Type="http://schemas.openxmlformats.org/officeDocument/2006/relationships/customXml" Target="../ink/ink16.xml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11" Type="http://schemas.openxmlformats.org/officeDocument/2006/relationships/image" Target="../media/image16.png"/><Relationship Id="rId24" Type="http://schemas.openxmlformats.org/officeDocument/2006/relationships/customXml" Target="../ink/ink15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customXml" Target="../ink/ink14.xml"/><Relationship Id="rId28" Type="http://schemas.openxmlformats.org/officeDocument/2006/relationships/image" Target="../media/image23.png"/><Relationship Id="rId10" Type="http://schemas.openxmlformats.org/officeDocument/2006/relationships/customXml" Target="../ink/ink7.xml"/><Relationship Id="rId19" Type="http://schemas.openxmlformats.org/officeDocument/2006/relationships/image" Target="../media/image20.png"/><Relationship Id="rId4" Type="http://schemas.openxmlformats.org/officeDocument/2006/relationships/customXml" Target="../ink/ink4.xml"/><Relationship Id="rId9" Type="http://schemas.openxmlformats.org/officeDocument/2006/relationships/image" Target="../media/image15.png"/><Relationship Id="rId14" Type="http://schemas.openxmlformats.org/officeDocument/2006/relationships/customXml" Target="../ink/ink9.xml"/><Relationship Id="rId22" Type="http://schemas.openxmlformats.org/officeDocument/2006/relationships/image" Target="../media/image21.png"/><Relationship Id="rId27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E37A29D-42C8-45B4-98DF-F4DF9141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B9B2-77AD-46E0-8C80-25F1A86B9F23}"/>
              </a:ext>
            </a:extLst>
          </p:cNvPr>
          <p:cNvSpPr txBox="1"/>
          <p:nvPr/>
        </p:nvSpPr>
        <p:spPr>
          <a:xfrm>
            <a:off x="0" y="6220936"/>
            <a:ext cx="12191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3"/>
              </a:rPr>
              <a:t>Jacqui Read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  <a:hlinkClick r:id="rId4"/>
              </a:rPr>
              <a:t>Luke Gee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</a:rPr>
              <a:t>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5"/>
              </a:rPr>
              <a:t>Shenal Silva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6"/>
              </a:rPr>
              <a:t>Vikram Pawar </a:t>
            </a:r>
            <a:endParaRPr lang="en-GB" sz="2800" b="0" i="0" dirty="0">
              <a:solidFill>
                <a:srgbClr val="ADBAC7"/>
              </a:solidFill>
              <a:effectLst/>
              <a:latin typeface="Lora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B40ADE-0A9D-4111-8630-5EB799B806C6}"/>
              </a:ext>
            </a:extLst>
          </p:cNvPr>
          <p:cNvSpPr/>
          <p:nvPr/>
        </p:nvSpPr>
        <p:spPr>
          <a:xfrm>
            <a:off x="11268075" y="5915025"/>
            <a:ext cx="923163" cy="94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76220C-C852-4021-8EB2-853A74AB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" y="0"/>
            <a:ext cx="11840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A71DD5-CEE4-48AD-925C-EE533DD99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4" y="0"/>
            <a:ext cx="947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8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341C17-EC3C-4C4B-A1A0-022E644A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85" y="0"/>
            <a:ext cx="920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92ED8-5BFB-4F5D-85BE-C67A07BD5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1631950"/>
            <a:ext cx="11980333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3E1E1A-8397-4514-8460-84F05A886EA1}"/>
              </a:ext>
            </a:extLst>
          </p:cNvPr>
          <p:cNvGrpSpPr/>
          <p:nvPr/>
        </p:nvGrpSpPr>
        <p:grpSpPr>
          <a:xfrm>
            <a:off x="1335024" y="493777"/>
            <a:ext cx="8877905" cy="6291072"/>
            <a:chOff x="4250532" y="3225411"/>
            <a:chExt cx="5925821" cy="363258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3430503-3788-426D-99C4-97313F8E6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4" t="48646" r="1" b="-1"/>
            <a:stretch/>
          </p:blipFill>
          <p:spPr>
            <a:xfrm>
              <a:off x="4455319" y="3336132"/>
              <a:ext cx="5721034" cy="352186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026473-A11D-4A5D-B3E1-AE92F279E075}"/>
                </a:ext>
              </a:extLst>
            </p:cNvPr>
            <p:cNvSpPr/>
            <p:nvPr/>
          </p:nvSpPr>
          <p:spPr>
            <a:xfrm>
              <a:off x="4333875" y="4791075"/>
              <a:ext cx="1395413" cy="871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26832-3FE2-4A16-9095-984ACB506E49}"/>
                </a:ext>
              </a:extLst>
            </p:cNvPr>
            <p:cNvSpPr/>
            <p:nvPr/>
          </p:nvSpPr>
          <p:spPr>
            <a:xfrm>
              <a:off x="5995988" y="3243266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4B268-030D-4C09-9423-B6B4EB523026}"/>
                </a:ext>
              </a:extLst>
            </p:cNvPr>
            <p:cNvSpPr/>
            <p:nvPr/>
          </p:nvSpPr>
          <p:spPr>
            <a:xfrm>
              <a:off x="5031581" y="322541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B60B50-90FD-4F10-8820-12556DCBB29C}"/>
                </a:ext>
              </a:extLst>
            </p:cNvPr>
            <p:cNvSpPr/>
            <p:nvPr/>
          </p:nvSpPr>
          <p:spPr>
            <a:xfrm>
              <a:off x="4250532" y="335042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267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DA33C41-9B3A-4417-97C2-1F4A5FD0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9424"/>
            <a:ext cx="11811000" cy="65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DFBFDE-23DD-487C-9EB1-AD2009EF308A}"/>
              </a:ext>
            </a:extLst>
          </p:cNvPr>
          <p:cNvSpPr/>
          <p:nvPr/>
        </p:nvSpPr>
        <p:spPr>
          <a:xfrm>
            <a:off x="11099800" y="6083300"/>
            <a:ext cx="1092200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88862A-0DF7-4AE4-ACA1-F4AB11743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89953"/>
            <a:ext cx="11938000" cy="60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EFB3F-2F48-4288-B810-BF7DA4C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66031-E6B2-4FF4-AD92-7AA7A853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06FC8C4F-7E35-4B00-9AB8-6E2BBF30F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6833">
            <a:off x="5098770" y="-1453414"/>
            <a:ext cx="619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DC9CC9-7BD5-415C-A527-B6DBC9A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13" y="0"/>
            <a:ext cx="8272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62B1FEB0-3954-43E0-BCC9-41F297B2A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0" y="0"/>
            <a:ext cx="11979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7E38C15-3B1C-488B-BF56-A07AD9372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sinessman holding mug">
            <a:extLst>
              <a:ext uri="{FF2B5EF4-FFF2-40B4-BE49-F238E27FC236}">
                <a16:creationId xmlns:a16="http://schemas.microsoft.com/office/drawing/2014/main" id="{BF173A33-ED72-468C-80F3-B09CB7F0C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3" y="248478"/>
            <a:ext cx="2697216" cy="650019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0D93AD8-8D6B-439F-96A0-3D7C429E725E}"/>
              </a:ext>
            </a:extLst>
          </p:cNvPr>
          <p:cNvSpPr/>
          <p:nvPr/>
        </p:nvSpPr>
        <p:spPr>
          <a:xfrm>
            <a:off x="4020299" y="826786"/>
            <a:ext cx="7460343" cy="5042666"/>
          </a:xfrm>
          <a:prstGeom prst="wedgeRoundRectCallout">
            <a:avLst>
              <a:gd name="adj1" fmla="val -70200"/>
              <a:gd name="adj2" fmla="val -4858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44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But can I be certain Farmacy Family will keep mine and my foster son’s private information secure?</a:t>
            </a:r>
            <a:endParaRPr lang="en-GB" sz="44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77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E360-9138-4901-8C1D-224A87F9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C77F7-C5BC-4320-8308-0483B0A02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vending machine with a sign&#10;&#10;Description automatically generated with low confidence">
            <a:extLst>
              <a:ext uri="{FF2B5EF4-FFF2-40B4-BE49-F238E27FC236}">
                <a16:creationId xmlns:a16="http://schemas.microsoft.com/office/drawing/2014/main" id="{EDD68A97-7D24-435C-92E0-403A25E51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1" y="0"/>
            <a:ext cx="330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7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F223AB-457E-46A1-BACD-E8C1458AD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 b="3016"/>
          <a:stretch/>
        </p:blipFill>
        <p:spPr bwMode="auto">
          <a:xfrm>
            <a:off x="1193166" y="536713"/>
            <a:ext cx="9805667" cy="6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7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CC625AB-9031-4A17-BC45-F7D3B0D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77" y="2310679"/>
            <a:ext cx="5446645" cy="2859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1CD3DC8-6B82-41E7-AA4F-F4B1D65CC680}"/>
              </a:ext>
            </a:extLst>
          </p:cNvPr>
          <p:cNvGrpSpPr/>
          <p:nvPr/>
        </p:nvGrpSpPr>
        <p:grpSpPr>
          <a:xfrm>
            <a:off x="2106680" y="3035708"/>
            <a:ext cx="1063487" cy="1131332"/>
            <a:chOff x="924339" y="752061"/>
            <a:chExt cx="1063487" cy="1131332"/>
          </a:xfrm>
        </p:grpSpPr>
        <p:pic>
          <p:nvPicPr>
            <p:cNvPr id="2" name="Graphic 17">
              <a:extLst>
                <a:ext uri="{FF2B5EF4-FFF2-40B4-BE49-F238E27FC236}">
                  <a16:creationId xmlns:a16="http://schemas.microsoft.com/office/drawing/2014/main" id="{29A4B8A3-9C63-104B-986C-E2796ED6B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8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6C63B6-638B-468B-902E-0072430DB4FA}"/>
                </a:ext>
              </a:extLst>
            </p:cNvPr>
            <p:cNvSpPr txBox="1"/>
            <p:nvPr/>
          </p:nvSpPr>
          <p:spPr>
            <a:xfrm>
              <a:off x="924339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Cognito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E65DD-7C54-40A5-A245-2143DD355533}"/>
              </a:ext>
            </a:extLst>
          </p:cNvPr>
          <p:cNvGrpSpPr/>
          <p:nvPr/>
        </p:nvGrpSpPr>
        <p:grpSpPr>
          <a:xfrm>
            <a:off x="3241809" y="1628314"/>
            <a:ext cx="1383196" cy="1131332"/>
            <a:chOff x="2731604" y="752061"/>
            <a:chExt cx="1383196" cy="1131332"/>
          </a:xfrm>
        </p:grpSpPr>
        <p:pic>
          <p:nvPicPr>
            <p:cNvPr id="4" name="Graphic 19">
              <a:extLst>
                <a:ext uri="{FF2B5EF4-FFF2-40B4-BE49-F238E27FC236}">
                  <a16:creationId xmlns:a16="http://schemas.microsoft.com/office/drawing/2014/main" id="{686EA806-27E6-C540-879E-B3550F2C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3D23D6-02EF-4904-85D6-4F4DF6129EEF}"/>
                </a:ext>
              </a:extLst>
            </p:cNvPr>
            <p:cNvSpPr txBox="1"/>
            <p:nvPr/>
          </p:nvSpPr>
          <p:spPr>
            <a:xfrm>
              <a:off x="2731604" y="1514061"/>
              <a:ext cx="138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latin typeface="Lora" panose="02000503000000020004" pitchFamily="2" charset="0"/>
                </a:rPr>
                <a:t>GuardDuty</a:t>
              </a:r>
              <a:endParaRPr lang="en-GB" dirty="0">
                <a:latin typeface="Lora" panose="0200050300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86FF22-8A50-4E14-A488-4358FED6CE75}"/>
              </a:ext>
            </a:extLst>
          </p:cNvPr>
          <p:cNvGrpSpPr/>
          <p:nvPr/>
        </p:nvGrpSpPr>
        <p:grpSpPr>
          <a:xfrm>
            <a:off x="9172576" y="3035708"/>
            <a:ext cx="1063487" cy="1131332"/>
            <a:chOff x="4707834" y="752061"/>
            <a:chExt cx="1063487" cy="1131332"/>
          </a:xfrm>
        </p:grpSpPr>
        <p:pic>
          <p:nvPicPr>
            <p:cNvPr id="10" name="Graphic 16">
              <a:extLst>
                <a:ext uri="{FF2B5EF4-FFF2-40B4-BE49-F238E27FC236}">
                  <a16:creationId xmlns:a16="http://schemas.microsoft.com/office/drawing/2014/main" id="{2A6B43E6-CDCC-D049-9CB5-90178A835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77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6A52BB-7BCB-466A-B9C4-CE4027232D56}"/>
                </a:ext>
              </a:extLst>
            </p:cNvPr>
            <p:cNvSpPr txBox="1"/>
            <p:nvPr/>
          </p:nvSpPr>
          <p:spPr>
            <a:xfrm>
              <a:off x="4707834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Artifact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12BB02-3A50-46E2-A32C-41BC6CFADB0C}"/>
              </a:ext>
            </a:extLst>
          </p:cNvPr>
          <p:cNvGrpSpPr/>
          <p:nvPr/>
        </p:nvGrpSpPr>
        <p:grpSpPr>
          <a:xfrm>
            <a:off x="7643964" y="4495728"/>
            <a:ext cx="1383196" cy="1408331"/>
            <a:chOff x="6364356" y="752061"/>
            <a:chExt cx="1383196" cy="1408331"/>
          </a:xfrm>
        </p:grpSpPr>
        <p:pic>
          <p:nvPicPr>
            <p:cNvPr id="9" name="Graphic 20">
              <a:extLst>
                <a:ext uri="{FF2B5EF4-FFF2-40B4-BE49-F238E27FC236}">
                  <a16:creationId xmlns:a16="http://schemas.microsoft.com/office/drawing/2014/main" id="{5BC224FA-8AAD-5F48-A313-53A316DE9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954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42075-A926-4EB0-B482-A898DFDE69EF}"/>
                </a:ext>
              </a:extLst>
            </p:cNvPr>
            <p:cNvSpPr txBox="1"/>
            <p:nvPr/>
          </p:nvSpPr>
          <p:spPr>
            <a:xfrm>
              <a:off x="6364356" y="1514061"/>
              <a:ext cx="1383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Certificate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05240-0C51-459E-81E6-C498D22AD621}"/>
              </a:ext>
            </a:extLst>
          </p:cNvPr>
          <p:cNvGrpSpPr/>
          <p:nvPr/>
        </p:nvGrpSpPr>
        <p:grpSpPr>
          <a:xfrm>
            <a:off x="7698631" y="1629970"/>
            <a:ext cx="1230900" cy="1405738"/>
            <a:chOff x="8154122" y="752061"/>
            <a:chExt cx="1230900" cy="1405738"/>
          </a:xfrm>
        </p:grpSpPr>
        <p:pic>
          <p:nvPicPr>
            <p:cNvPr id="16" name="Graphic 17">
              <a:extLst>
                <a:ext uri="{FF2B5EF4-FFF2-40B4-BE49-F238E27FC236}">
                  <a16:creationId xmlns:a16="http://schemas.microsoft.com/office/drawing/2014/main" id="{0774E1D1-148D-8E41-BA9F-6E98DA721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7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EB31B5-241B-4A53-969B-87E4B23D77BC}"/>
                </a:ext>
              </a:extLst>
            </p:cNvPr>
            <p:cNvSpPr txBox="1"/>
            <p:nvPr/>
          </p:nvSpPr>
          <p:spPr>
            <a:xfrm>
              <a:off x="8154122" y="1511468"/>
              <a:ext cx="12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Firewall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98679D-448C-409F-A490-51F42525BA7C}"/>
              </a:ext>
            </a:extLst>
          </p:cNvPr>
          <p:cNvGrpSpPr/>
          <p:nvPr/>
        </p:nvGrpSpPr>
        <p:grpSpPr>
          <a:xfrm>
            <a:off x="5564253" y="5231223"/>
            <a:ext cx="1063487" cy="1167775"/>
            <a:chOff x="2891458" y="2743201"/>
            <a:chExt cx="1063487" cy="1167775"/>
          </a:xfrm>
        </p:grpSpPr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BCE2E1E0-C343-8D49-A626-A57A656C8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1" y="274320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9A21B7-CB9E-413B-A826-3959DF3EC7C8}"/>
                </a:ext>
              </a:extLst>
            </p:cNvPr>
            <p:cNvSpPr txBox="1"/>
            <p:nvPr/>
          </p:nvSpPr>
          <p:spPr>
            <a:xfrm>
              <a:off x="2891458" y="3541644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WAF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9002A-2760-4113-A33A-892918A1B6A4}"/>
              </a:ext>
            </a:extLst>
          </p:cNvPr>
          <p:cNvGrpSpPr/>
          <p:nvPr/>
        </p:nvGrpSpPr>
        <p:grpSpPr>
          <a:xfrm>
            <a:off x="3346998" y="4495728"/>
            <a:ext cx="1172819" cy="1381826"/>
            <a:chOff x="924338" y="2806149"/>
            <a:chExt cx="1172819" cy="13818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A56E5A-53DA-490F-A46E-1F025C44B484}"/>
                </a:ext>
              </a:extLst>
            </p:cNvPr>
            <p:cNvSpPr txBox="1"/>
            <p:nvPr/>
          </p:nvSpPr>
          <p:spPr>
            <a:xfrm>
              <a:off x="924338" y="3541644"/>
              <a:ext cx="1172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Secrets Manager</a:t>
              </a:r>
            </a:p>
          </p:txBody>
        </p:sp>
        <p:pic>
          <p:nvPicPr>
            <p:cNvPr id="24" name="Graphic 17">
              <a:extLst>
                <a:ext uri="{FF2B5EF4-FFF2-40B4-BE49-F238E27FC236}">
                  <a16:creationId xmlns:a16="http://schemas.microsoft.com/office/drawing/2014/main" id="{633BC3DF-5160-6843-B872-94C5C92E5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747" y="2806149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9A9823-7F8B-4A53-B7F7-A887E7021531}"/>
              </a:ext>
            </a:extLst>
          </p:cNvPr>
          <p:cNvGrpSpPr/>
          <p:nvPr/>
        </p:nvGrpSpPr>
        <p:grpSpPr>
          <a:xfrm>
            <a:off x="5309975" y="699005"/>
            <a:ext cx="1572041" cy="1690372"/>
            <a:chOff x="9695620" y="752061"/>
            <a:chExt cx="1572041" cy="1690372"/>
          </a:xfrm>
        </p:grpSpPr>
        <p:pic>
          <p:nvPicPr>
            <p:cNvPr id="15" name="Graphic 19">
              <a:extLst>
                <a:ext uri="{FF2B5EF4-FFF2-40B4-BE49-F238E27FC236}">
                  <a16:creationId xmlns:a16="http://schemas.microsoft.com/office/drawing/2014/main" id="{ED9F78BE-213C-3D47-A534-0B86E7211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0640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83000C-2472-4E31-8717-47BECA0CE021}"/>
                </a:ext>
              </a:extLst>
            </p:cNvPr>
            <p:cNvSpPr txBox="1"/>
            <p:nvPr/>
          </p:nvSpPr>
          <p:spPr>
            <a:xfrm>
              <a:off x="9695620" y="1519103"/>
              <a:ext cx="1572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Identity &amp; Access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1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3D0E-A18D-4963-A8FF-060A9D51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6439F-0FD1-4AE6-8B5B-CD303780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late of food&#10;&#10;Description automatically generated">
            <a:extLst>
              <a:ext uri="{FF2B5EF4-FFF2-40B4-BE49-F238E27FC236}">
                <a16:creationId xmlns:a16="http://schemas.microsoft.com/office/drawing/2014/main" id="{F11A329C-DD5D-44CF-AA92-AE178F56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1" y="1097280"/>
            <a:ext cx="593674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29FAE8-B8B4-44F5-A9F0-38F03FCDFC99}"/>
              </a:ext>
            </a:extLst>
          </p:cNvPr>
          <p:cNvGrpSpPr/>
          <p:nvPr/>
        </p:nvGrpSpPr>
        <p:grpSpPr>
          <a:xfrm>
            <a:off x="2984938" y="336331"/>
            <a:ext cx="9207062" cy="6521669"/>
            <a:chOff x="2984938" y="336331"/>
            <a:chExt cx="9207062" cy="652166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F0355CE-C8BA-4365-9BF4-581C512E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792" y="515007"/>
              <a:ext cx="9090208" cy="63429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515008-52B4-4A86-B552-64973033E22B}"/>
                </a:ext>
              </a:extLst>
            </p:cNvPr>
            <p:cNvSpPr/>
            <p:nvPr/>
          </p:nvSpPr>
          <p:spPr>
            <a:xfrm>
              <a:off x="2984938" y="336331"/>
              <a:ext cx="2417380" cy="243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B6FF55-BBEA-4BC9-BFF3-14BA364B7211}"/>
                </a:ext>
              </a:extLst>
            </p:cNvPr>
            <p:cNvSpPr/>
            <p:nvPr/>
          </p:nvSpPr>
          <p:spPr>
            <a:xfrm>
              <a:off x="5286702" y="409902"/>
              <a:ext cx="1166650" cy="1949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CF76B-9137-47C0-9B41-24DEA211972C}"/>
                </a:ext>
              </a:extLst>
            </p:cNvPr>
            <p:cNvSpPr/>
            <p:nvPr/>
          </p:nvSpPr>
          <p:spPr>
            <a:xfrm>
              <a:off x="6426200" y="515007"/>
              <a:ext cx="1137343" cy="96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81AEB-BA81-4F73-8180-B320E97959C8}"/>
                </a:ext>
              </a:extLst>
            </p:cNvPr>
            <p:cNvSpPr/>
            <p:nvPr/>
          </p:nvSpPr>
          <p:spPr>
            <a:xfrm>
              <a:off x="7474059" y="723900"/>
              <a:ext cx="169662" cy="218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ED8885-AA5F-4B00-B800-948AE74A9939}"/>
              </a:ext>
            </a:extLst>
          </p:cNvPr>
          <p:cNvSpPr txBox="1"/>
          <p:nvPr/>
        </p:nvSpPr>
        <p:spPr>
          <a:xfrm>
            <a:off x="86638" y="333702"/>
            <a:ext cx="51198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Lora" panose="02000503000000020004" pitchFamily="2" charset="0"/>
              </a:rPr>
              <a:t>Optimising food placement requires an effective analytical capability that can use geographic trend data to ensure the right products are sent to where they are needed.</a:t>
            </a:r>
            <a:endParaRPr lang="en-GB" sz="3200" b="0" dirty="0">
              <a:effectLst/>
              <a:latin typeface="Lora" panose="02000503000000020004" pitchFamily="2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B58ADB-A3F9-4D5F-B707-3CB64AB21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4"/>
    </mc:Choice>
    <mc:Fallback>
      <p:transition spd="slow" advTm="1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EF29-E8DB-402E-ABB1-7DE7344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3F4C-7C28-4ABA-90AA-C40A66ED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AB384315-1082-4007-B6A9-066C3549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41" y="1357162"/>
            <a:ext cx="4203053" cy="45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C11A6-EAED-42EC-91AF-D81902D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51" y="2344697"/>
            <a:ext cx="2168606" cy="216860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98BF91-E6E0-4BB6-B65B-26930684F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43" y="2344697"/>
            <a:ext cx="2168606" cy="21686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E236405C-AA35-477C-930F-D4BD4E10B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59" y="2344697"/>
            <a:ext cx="2168606" cy="2168606"/>
          </a:xfrm>
          <a:prstGeom prst="rect">
            <a:avLst/>
          </a:prstGeom>
        </p:spPr>
      </p:pic>
      <p:pic>
        <p:nvPicPr>
          <p:cNvPr id="11" name="Picture 10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F2877844-545E-45A1-AF01-CC8160C0D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5" y="2344697"/>
            <a:ext cx="2168606" cy="2168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13395-320D-4078-A42F-9C4E48FF7522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[Above icons made by: relational: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6"/>
              </a:rPr>
              <a:t>ultimatearm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diagram: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7"/>
              </a:rPr>
              <a:t>Becris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binary-data: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8"/>
              </a:rPr>
              <a:t>Juicy-Fish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nodes: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9"/>
              </a:rPr>
              <a:t>Vitaly Gorbachev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 from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0"/>
              </a:rPr>
              <a:t>www.flaticon.com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]</a:t>
            </a:r>
            <a:endParaRPr lang="en-GB" sz="1400" dirty="0">
              <a:latin typeface="Lora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84926-7816-4D52-8E51-7A165FF25F72}"/>
              </a:ext>
            </a:extLst>
          </p:cNvPr>
          <p:cNvSpPr txBox="1"/>
          <p:nvPr/>
        </p:nvSpPr>
        <p:spPr>
          <a:xfrm>
            <a:off x="2839052" y="5579391"/>
            <a:ext cx="651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a graph store for analytics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16B3C-1A97-44D5-9039-C45F93C08ADB}"/>
              </a:ext>
            </a:extLst>
          </p:cNvPr>
          <p:cNvSpPr txBox="1"/>
          <p:nvPr/>
        </p:nvSpPr>
        <p:spPr>
          <a:xfrm>
            <a:off x="2510934" y="4904677"/>
            <a:ext cx="7170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blob storage for static content</a:t>
            </a:r>
          </a:p>
        </p:txBody>
      </p:sp>
    </p:spTree>
    <p:extLst>
      <p:ext uri="{BB962C8B-B14F-4D97-AF65-F5344CB8AC3E}">
        <p14:creationId xmlns:p14="http://schemas.microsoft.com/office/powerpoint/2010/main" val="2386317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F17405-6C24-408F-BA49-4EC48BE3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60" y="0"/>
            <a:ext cx="8976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9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20" y="757237"/>
            <a:ext cx="9333670" cy="53435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EE94754-EF64-49AA-915A-6FF45A6A2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30" y="758363"/>
            <a:ext cx="9331703" cy="53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D6C1-ECEE-4A72-A79D-E6D8C7C8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92039-9799-4A9C-8ACE-A21F3467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741A60D7-03F3-4BEF-BC20-F4256B67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1866">
            <a:off x="7282553" y="75404"/>
            <a:ext cx="4050154" cy="43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7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raising hand">
            <a:extLst>
              <a:ext uri="{FF2B5EF4-FFF2-40B4-BE49-F238E27FC236}">
                <a16:creationId xmlns:a16="http://schemas.microsoft.com/office/drawing/2014/main" id="{E4252266-F970-45EE-9A5B-894B57CDA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5" y="1028700"/>
            <a:ext cx="2190006" cy="5718720"/>
          </a:xfrm>
          <a:prstGeom prst="rect">
            <a:avLst/>
          </a:prstGeom>
        </p:spPr>
      </p:pic>
      <p:pic>
        <p:nvPicPr>
          <p:cNvPr id="8" name="Picture 7" descr="Male student arms raised smiling">
            <a:extLst>
              <a:ext uri="{FF2B5EF4-FFF2-40B4-BE49-F238E27FC236}">
                <a16:creationId xmlns:a16="http://schemas.microsoft.com/office/drawing/2014/main" id="{D993D9C1-073E-4FEB-BEE0-64975E728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78" y="737646"/>
            <a:ext cx="2430343" cy="6023283"/>
          </a:xfrm>
          <a:prstGeom prst="rect">
            <a:avLst/>
          </a:prstGeom>
        </p:spPr>
      </p:pic>
      <p:pic>
        <p:nvPicPr>
          <p:cNvPr id="12" name="Picture 11" descr="Traditional man waving hand">
            <a:extLst>
              <a:ext uri="{FF2B5EF4-FFF2-40B4-BE49-F238E27FC236}">
                <a16:creationId xmlns:a16="http://schemas.microsoft.com/office/drawing/2014/main" id="{5D431FC6-2079-452B-A67A-008246A4D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737646"/>
            <a:ext cx="1978851" cy="6020886"/>
          </a:xfrm>
          <a:prstGeom prst="rect">
            <a:avLst/>
          </a:prstGeom>
        </p:spPr>
      </p:pic>
      <p:pic>
        <p:nvPicPr>
          <p:cNvPr id="14" name="Picture 13" descr="Elderly woman explaining happily">
            <a:extLst>
              <a:ext uri="{FF2B5EF4-FFF2-40B4-BE49-F238E27FC236}">
                <a16:creationId xmlns:a16="http://schemas.microsoft.com/office/drawing/2014/main" id="{0AA1064E-A8B8-4D4E-9545-8CF3AB47D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28" y="1028700"/>
            <a:ext cx="1691872" cy="5729831"/>
          </a:xfrm>
          <a:prstGeom prst="rect">
            <a:avLst/>
          </a:prstGeom>
        </p:spPr>
      </p:pic>
      <p:pic>
        <p:nvPicPr>
          <p:cNvPr id="16" name="Picture 15" descr="Businesswoman thumbs up">
            <a:extLst>
              <a:ext uri="{FF2B5EF4-FFF2-40B4-BE49-F238E27FC236}">
                <a16:creationId xmlns:a16="http://schemas.microsoft.com/office/drawing/2014/main" id="{833157FD-F678-4335-B071-8C8C7258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7" y="850747"/>
            <a:ext cx="2098723" cy="5907785"/>
          </a:xfrm>
          <a:prstGeom prst="rect">
            <a:avLst/>
          </a:prstGeom>
        </p:spPr>
      </p:pic>
      <p:pic>
        <p:nvPicPr>
          <p:cNvPr id="18" name="Picture 17" descr="Businessman clapping">
            <a:extLst>
              <a:ext uri="{FF2B5EF4-FFF2-40B4-BE49-F238E27FC236}">
                <a16:creationId xmlns:a16="http://schemas.microsoft.com/office/drawing/2014/main" id="{F6D4B0B6-FE3A-4043-8033-73C07E426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03" y="561200"/>
            <a:ext cx="1987994" cy="6197333"/>
          </a:xfrm>
          <a:prstGeom prst="rect">
            <a:avLst/>
          </a:prstGeom>
        </p:spPr>
      </p:pic>
      <p:pic>
        <p:nvPicPr>
          <p:cNvPr id="20" name="Picture 19" descr="Young boy running">
            <a:extLst>
              <a:ext uri="{FF2B5EF4-FFF2-40B4-BE49-F238E27FC236}">
                <a16:creationId xmlns:a16="http://schemas.microsoft.com/office/drawing/2014/main" id="{A781CB80-2930-470D-9A4E-2F53552B6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9" y="1841499"/>
            <a:ext cx="1382085" cy="49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Miriam</a:t>
            </a:r>
            <a:endParaRPr lang="en-GB" dirty="0"/>
          </a:p>
        </p:txBody>
      </p:sp>
      <p:pic>
        <p:nvPicPr>
          <p:cNvPr id="23" name="Picture 22" descr="Businesswoman finger on chin thinking">
            <a:extLst>
              <a:ext uri="{FF2B5EF4-FFF2-40B4-BE49-F238E27FC236}">
                <a16:creationId xmlns:a16="http://schemas.microsoft.com/office/drawing/2014/main" id="{C6942CC5-1E28-4226-8664-EB7A1D76B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7452" y="467124"/>
            <a:ext cx="1524932" cy="6190343"/>
          </a:xfrm>
          <a:prstGeom prst="rect">
            <a:avLst/>
          </a:prstGeom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3AEAE391-38C7-40EB-B226-7E2CA7D280ED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71140"/>
              <a:gd name="adj2" fmla="val -53035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Miriam. Farmacy Foods has helped me improve my diet, but I don't know where to take it from here. I wish I was able to share experiences and goals with other like minded people and get help from experts.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7A1118-FF28-4CAC-8BF5-879BC66B8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3"/>
    </mc:Choice>
    <mc:Fallback xmlns="">
      <p:transition spd="slow" advTm="1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Oliver &amp; Lance</a:t>
            </a:r>
          </a:p>
        </p:txBody>
      </p:sp>
      <p:pic>
        <p:nvPicPr>
          <p:cNvPr id="19" name="Picture 18" descr="Businessman thinking">
            <a:extLst>
              <a:ext uri="{FF2B5EF4-FFF2-40B4-BE49-F238E27FC236}">
                <a16:creationId xmlns:a16="http://schemas.microsoft.com/office/drawing/2014/main" id="{1E3960F7-CD48-4F64-8F76-7E282B1D3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8" y="159657"/>
            <a:ext cx="2158510" cy="6538686"/>
          </a:xfrm>
          <a:prstGeom prst="rect">
            <a:avLst/>
          </a:prstGeom>
        </p:spPr>
      </p:pic>
      <p:pic>
        <p:nvPicPr>
          <p:cNvPr id="21" name="Picture 20" descr="Young boy arms crossed smiling">
            <a:extLst>
              <a:ext uri="{FF2B5EF4-FFF2-40B4-BE49-F238E27FC236}">
                <a16:creationId xmlns:a16="http://schemas.microsoft.com/office/drawing/2014/main" id="{0D2947FD-FE2C-44AD-9AD9-8DE8B866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08" y="1566972"/>
            <a:ext cx="1527438" cy="5131371"/>
          </a:xfrm>
          <a:prstGeom prst="rect">
            <a:avLst/>
          </a:prstGeom>
        </p:spPr>
      </p:pic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DA3C0F51-8B0A-4E58-BC6D-099780026F43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55965"/>
              <a:gd name="adj2" fmla="val -6080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Oliver, foster father to Lance, who has had a hard time with undiagnosed intolerances on top of that. Now I know what he needs from his diet I can make more of a difference, but the food he needs isn’t always available.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13931A-1442-4ADF-94BA-A8E9A64A9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8"/>
    </mc:Choice>
    <mc:Fallback xmlns="">
      <p:transition spd="slow" advTm="1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7874E-4D7A-41AA-A49F-5D9180E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08020-26DC-44ED-BBAE-81F35DCFC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14:cNvPr>
              <p14:cNvContentPartPr/>
              <p14:nvPr/>
            </p14:nvContentPartPr>
            <p14:xfrm>
              <a:off x="3866835" y="156190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9195" y="14539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14:cNvPr>
              <p14:cNvContentPartPr/>
              <p14:nvPr/>
            </p14:nvContentPartPr>
            <p14:xfrm>
              <a:off x="2799795" y="41528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2155" y="40448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14:cNvPr>
              <p14:cNvContentPartPr/>
              <p14:nvPr/>
            </p14:nvContentPartPr>
            <p14:xfrm>
              <a:off x="1723755" y="341878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5755" y="33111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14:cNvPr>
              <p14:cNvContentPartPr/>
              <p14:nvPr/>
            </p14:nvContentPartPr>
            <p14:xfrm>
              <a:off x="6676635" y="37102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8635" y="2630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14:cNvPr>
              <p14:cNvContentPartPr/>
              <p14:nvPr/>
            </p14:nvContentPartPr>
            <p14:xfrm>
              <a:off x="9572475" y="214294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4835" y="20349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14:cNvPr>
              <p14:cNvContentPartPr/>
              <p14:nvPr/>
            </p14:nvContentPartPr>
            <p14:xfrm>
              <a:off x="5019195" y="39145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1555" y="38068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14:cNvPr>
              <p14:cNvContentPartPr/>
              <p14:nvPr/>
            </p14:nvContentPartPr>
            <p14:xfrm>
              <a:off x="2285715" y="41812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68075" y="40732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14:cNvPr>
              <p14:cNvContentPartPr/>
              <p14:nvPr/>
            </p14:nvContentPartPr>
            <p14:xfrm>
              <a:off x="1714395" y="435241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96755" y="424477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79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43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 descr="A picture containing dark, eaten&#10;&#10;Description automatically generated">
            <a:extLst>
              <a:ext uri="{FF2B5EF4-FFF2-40B4-BE49-F238E27FC236}">
                <a16:creationId xmlns:a16="http://schemas.microsoft.com/office/drawing/2014/main" id="{5C1F5CFA-25D9-42E2-A52B-C989E3D7346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21" y="1201487"/>
            <a:ext cx="4653708" cy="50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74B179-E47F-4748-93E2-3DBD6DAB2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0"/>
            <a:ext cx="8734425" cy="6853046"/>
          </a:xfrm>
        </p:spPr>
      </p:pic>
    </p:spTree>
    <p:extLst>
      <p:ext uri="{BB962C8B-B14F-4D97-AF65-F5344CB8AC3E}">
        <p14:creationId xmlns:p14="http://schemas.microsoft.com/office/powerpoint/2010/main" val="395202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5980760-1C69-4D1F-981D-949AFEED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77" y="0"/>
            <a:ext cx="10963011" cy="6858000"/>
          </a:xfrm>
        </p:spPr>
      </p:pic>
    </p:spTree>
    <p:extLst>
      <p:ext uri="{BB962C8B-B14F-4D97-AF65-F5344CB8AC3E}">
        <p14:creationId xmlns:p14="http://schemas.microsoft.com/office/powerpoint/2010/main" val="180737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5F4904D-CF4F-4929-B2CC-1D100648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2" y="0"/>
            <a:ext cx="1156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2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armacy Foods">
      <a:dk1>
        <a:sysClr val="windowText" lastClr="000000"/>
      </a:dk1>
      <a:lt1>
        <a:sysClr val="window" lastClr="FFFFFF"/>
      </a:lt1>
      <a:dk2>
        <a:srgbClr val="12664F"/>
      </a:dk2>
      <a:lt2>
        <a:srgbClr val="FFE880"/>
      </a:lt2>
      <a:accent1>
        <a:srgbClr val="12664F"/>
      </a:accent1>
      <a:accent2>
        <a:srgbClr val="65B763"/>
      </a:accent2>
      <a:accent3>
        <a:srgbClr val="DCEED1"/>
      </a:accent3>
      <a:accent4>
        <a:srgbClr val="FC7F36"/>
      </a:accent4>
      <a:accent5>
        <a:srgbClr val="FFE880"/>
      </a:accent5>
      <a:accent6>
        <a:srgbClr val="D0CECE"/>
      </a:accent6>
      <a:hlink>
        <a:srgbClr val="65B763"/>
      </a:hlink>
      <a:folHlink>
        <a:srgbClr val="FC7F3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</TotalTime>
  <Words>596</Words>
  <Application>Microsoft Office PowerPoint</Application>
  <PresentationFormat>Widescreen</PresentationFormat>
  <Paragraphs>48</Paragraphs>
  <Slides>31</Slides>
  <Notes>7</Notes>
  <HiddenSlides>12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Lora</vt:lpstr>
      <vt:lpstr>Poppins SemiBold</vt:lpstr>
      <vt:lpstr>Office Theme</vt:lpstr>
      <vt:lpstr>PowerPoint Presentation</vt:lpstr>
      <vt:lpstr>PowerPoint Presentation</vt:lpstr>
      <vt:lpstr>PowerPoint Presentation</vt:lpstr>
      <vt:lpstr>Miriam</vt:lpstr>
      <vt:lpstr>Oliver &amp; Lance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Analysis</vt:lpstr>
      <vt:lpstr>PowerPoint Presentation</vt:lpstr>
      <vt:lpstr>PowerPoint Presentation</vt:lpstr>
      <vt:lpstr>PowerPoint Presentation</vt:lpstr>
      <vt:lpstr>PowerPoint Presentation</vt:lpstr>
      <vt:lpstr>Security</vt:lpstr>
      <vt:lpstr>PowerPoint Presentation</vt:lpstr>
      <vt:lpstr>PowerPoint Presentation</vt:lpstr>
      <vt:lpstr>Analytics</vt:lpstr>
      <vt:lpstr>PowerPoint Presentation</vt:lpstr>
      <vt:lpstr>Data Store</vt:lpstr>
      <vt:lpstr>PowerPoint Presentation</vt:lpstr>
      <vt:lpstr>PowerPoint Presentation</vt:lpstr>
      <vt:lpstr>Deployment &amp; Roadmap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Vikram Pawar</cp:lastModifiedBy>
  <cp:revision>2</cp:revision>
  <dcterms:created xsi:type="dcterms:W3CDTF">2021-11-17T21:03:38Z</dcterms:created>
  <dcterms:modified xsi:type="dcterms:W3CDTF">2021-11-20T13:55:40Z</dcterms:modified>
</cp:coreProperties>
</file>